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7" r:id="rId2"/>
    <p:sldId id="277" r:id="rId3"/>
    <p:sldId id="330" r:id="rId4"/>
    <p:sldId id="349" r:id="rId5"/>
    <p:sldId id="345" r:id="rId6"/>
    <p:sldId id="355" r:id="rId7"/>
    <p:sldId id="361" r:id="rId8"/>
    <p:sldId id="360" r:id="rId9"/>
    <p:sldId id="295" r:id="rId10"/>
    <p:sldId id="298" r:id="rId11"/>
    <p:sldId id="354" r:id="rId12"/>
    <p:sldId id="356" r:id="rId13"/>
    <p:sldId id="300" r:id="rId14"/>
    <p:sldId id="281" r:id="rId15"/>
    <p:sldId id="302" r:id="rId16"/>
    <p:sldId id="265" r:id="rId1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45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298"/>
            <p14:sldId id="354"/>
            <p14:sldId id="356"/>
            <p14:sldId id="300"/>
            <p14:sldId id="281"/>
            <p14:sldId id="30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605550"/>
    <a:srgbClr val="E87EF6"/>
    <a:srgbClr val="212227"/>
    <a:srgbClr val="B00000"/>
    <a:srgbClr val="FBE8A5"/>
    <a:srgbClr val="9F6D3B"/>
    <a:srgbClr val="E5D499"/>
    <a:srgbClr val="FDF4D3"/>
    <a:srgbClr val="1418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>
        <p:scale>
          <a:sx n="100" d="100"/>
          <a:sy n="100" d="100"/>
        </p:scale>
        <p:origin x="-226" y="58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BE771-241B-BF6E-9917-C13A40514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1328DA-5F69-BB6C-B618-9FEDAAE33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8C14D8-72DD-AE8D-0C04-7C2CF4A40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EDB112-9408-230F-013C-DA1D277BB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395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7.png"/><Relationship Id="rId3" Type="http://schemas.microsoft.com/office/2007/relationships/hdphoto" Target="../media/hdphoto6.wdp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3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27.png"/><Relationship Id="rId5" Type="http://schemas.openxmlformats.org/officeDocument/2006/relationships/image" Target="../media/image35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microsoft.com/office/2007/relationships/hdphoto" Target="../media/hdphoto5.wdp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12" Type="http://schemas.openxmlformats.org/officeDocument/2006/relationships/image" Target="../media/image26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microsoft.com/office/2007/relationships/hdphoto" Target="../media/hdphoto5.wdp"/><Relationship Id="rId5" Type="http://schemas.openxmlformats.org/officeDocument/2006/relationships/image" Target="../media/image6.jpeg"/><Relationship Id="rId15" Type="http://schemas.microsoft.com/office/2007/relationships/hdphoto" Target="../media/hdphoto3.wdp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microsoft.com/office/2007/relationships/hdphoto" Target="../media/hdphoto3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microsoft.com/office/2007/relationships/hdphoto" Target="../media/hdphoto2.wdp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2EC-8E4B-C79B-7747-02B5EDE4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E9938465-2C73-B72E-FC45-E38D2CF85737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7C421B6E-D66F-CDB5-F085-BAEE1501AC09}"/>
              </a:ext>
            </a:extLst>
          </p:cNvPr>
          <p:cNvGrpSpPr/>
          <p:nvPr/>
        </p:nvGrpSpPr>
        <p:grpSpPr>
          <a:xfrm>
            <a:off x="1450975" y="990700"/>
            <a:ext cx="4850811" cy="4903956"/>
            <a:chOff x="1450975" y="990700"/>
            <a:chExt cx="4850811" cy="4903956"/>
          </a:xfrm>
        </p:grpSpPr>
        <p:grpSp>
          <p:nvGrpSpPr>
            <p:cNvPr id="1218" name="그룹 1217">
              <a:extLst>
                <a:ext uri="{FF2B5EF4-FFF2-40B4-BE49-F238E27FC236}">
                  <a16:creationId xmlns:a16="http://schemas.microsoft.com/office/drawing/2014/main" id="{2FA48267-CC4F-415A-D6D5-C9B182931377}"/>
                </a:ext>
              </a:extLst>
            </p:cNvPr>
            <p:cNvGrpSpPr/>
            <p:nvPr/>
          </p:nvGrpSpPr>
          <p:grpSpPr>
            <a:xfrm>
              <a:off x="1450975" y="990700"/>
              <a:ext cx="4850811" cy="4903956"/>
              <a:chOff x="1450975" y="1268032"/>
              <a:chExt cx="5251847" cy="48076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F9B4D5-FDCD-60C0-6DED-9174208CA783}"/>
                  </a:ext>
                </a:extLst>
              </p:cNvPr>
              <p:cNvGrpSpPr/>
              <p:nvPr/>
            </p:nvGrpSpPr>
            <p:grpSpPr>
              <a:xfrm>
                <a:off x="1450975" y="1268032"/>
                <a:ext cx="5251847" cy="371869"/>
                <a:chOff x="2690850" y="1422814"/>
                <a:chExt cx="5251847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EDE90C9-DE98-9EE9-3A24-7FD88A7DDCE9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5251847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D4A5F-1541-D892-5A5B-4A2E1B2305F7}"/>
                    </a:ext>
                  </a:extLst>
                </p:cNvPr>
                <p:cNvSpPr txBox="1"/>
                <p:nvPr/>
              </p:nvSpPr>
              <p:spPr>
                <a:xfrm>
                  <a:off x="5066704" y="1493788"/>
                  <a:ext cx="500137" cy="229921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05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6A9D37-6E88-52C6-ACED-D32823F1E55C}"/>
                    </a:ext>
                  </a:extLst>
                </p:cNvPr>
                <p:cNvSpPr txBox="1"/>
                <p:nvPr/>
              </p:nvSpPr>
              <p:spPr>
                <a:xfrm>
                  <a:off x="7607634" y="1454860"/>
                  <a:ext cx="89768" cy="2368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A8D4266-1254-213F-7BFC-234D2AC06359}"/>
                  </a:ext>
                </a:extLst>
              </p:cNvPr>
              <p:cNvSpPr/>
              <p:nvPr/>
            </p:nvSpPr>
            <p:spPr>
              <a:xfrm>
                <a:off x="1450975" y="1639901"/>
                <a:ext cx="5251847" cy="4435779"/>
              </a:xfrm>
              <a:prstGeom prst="rect">
                <a:avLst/>
              </a:prstGeom>
              <a:blipFill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30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A2E86D02-15F5-A551-1BB1-807D2B9E9666}"/>
                </a:ext>
              </a:extLst>
            </p:cNvPr>
            <p:cNvGrpSpPr/>
            <p:nvPr/>
          </p:nvGrpSpPr>
          <p:grpSpPr>
            <a:xfrm>
              <a:off x="1620418" y="1481169"/>
              <a:ext cx="4511923" cy="4330122"/>
              <a:chOff x="1620418" y="1481169"/>
              <a:chExt cx="4511923" cy="4330122"/>
            </a:xfrm>
          </p:grpSpPr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E86E1954-51B1-B080-05B6-2E20086624FF}"/>
                  </a:ext>
                </a:extLst>
              </p:cNvPr>
              <p:cNvGrpSpPr/>
              <p:nvPr/>
            </p:nvGrpSpPr>
            <p:grpSpPr>
              <a:xfrm>
                <a:off x="1620418" y="1481169"/>
                <a:ext cx="1339813" cy="2574435"/>
                <a:chOff x="1620418" y="1481169"/>
                <a:chExt cx="1339813" cy="2574435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043AF6-FFF2-D1DD-E8B1-032E1D1B00D2}"/>
                    </a:ext>
                  </a:extLst>
                </p:cNvPr>
                <p:cNvSpPr/>
                <p:nvPr/>
              </p:nvSpPr>
              <p:spPr>
                <a:xfrm>
                  <a:off x="1620418" y="1481169"/>
                  <a:ext cx="1339813" cy="2574435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rgbClr val="760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B5451E01-556B-0741-6AC1-1C31A230E773}"/>
                    </a:ext>
                  </a:extLst>
                </p:cNvPr>
                <p:cNvGrpSpPr/>
                <p:nvPr/>
              </p:nvGrpSpPr>
              <p:grpSpPr>
                <a:xfrm>
                  <a:off x="1620418" y="2349940"/>
                  <a:ext cx="1339813" cy="1613211"/>
                  <a:chOff x="1620418" y="2349940"/>
                  <a:chExt cx="1339813" cy="1613211"/>
                </a:xfrm>
              </p:grpSpPr>
              <p:grpSp>
                <p:nvGrpSpPr>
                  <p:cNvPr id="1141" name="그룹 1140">
                    <a:extLst>
                      <a:ext uri="{FF2B5EF4-FFF2-40B4-BE49-F238E27FC236}">
                        <a16:creationId xmlns:a16="http://schemas.microsoft.com/office/drawing/2014/main" id="{059B4F02-8B8E-0445-BB89-F15B44BE8F45}"/>
                      </a:ext>
                    </a:extLst>
                  </p:cNvPr>
                  <p:cNvGrpSpPr/>
                  <p:nvPr/>
                </p:nvGrpSpPr>
                <p:grpSpPr>
                  <a:xfrm>
                    <a:off x="1722185" y="2433179"/>
                    <a:ext cx="502431" cy="693847"/>
                    <a:chOff x="1722185" y="2433179"/>
                    <a:chExt cx="502431" cy="693847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4422350-88B5-9FA2-1549-99CED2B24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2185" y="2433179"/>
                      <a:ext cx="502431" cy="502431"/>
                      <a:chOff x="8693843" y="5565892"/>
                      <a:chExt cx="1110207" cy="1110207"/>
                    </a:xfrm>
                  </p:grpSpPr>
                  <p:sp>
                    <p:nvSpPr>
                      <p:cNvPr id="33" name="타원 32">
                        <a:extLst>
                          <a:ext uri="{FF2B5EF4-FFF2-40B4-BE49-F238E27FC236}">
                            <a16:creationId xmlns:a16="http://schemas.microsoft.com/office/drawing/2014/main" id="{C1EE1453-EE29-29E8-8447-71BB63506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38" name="그림 37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BA7674F-D1E3-F030-604F-FBB6A0DE4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87" t="77504" r="86918" b="8884"/>
                      <a:stretch/>
                    </p:blipFill>
                    <p:spPr>
                      <a:xfrm>
                        <a:off x="8782222" y="5654271"/>
                        <a:ext cx="933449" cy="93344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02AC1325-AB9B-FAEA-1A93-5242EE9AF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289D131E-CA9A-7084-3733-F5A450FF73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5830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0" name="그룹 1139">
                    <a:extLst>
                      <a:ext uri="{FF2B5EF4-FFF2-40B4-BE49-F238E27FC236}">
                        <a16:creationId xmlns:a16="http://schemas.microsoft.com/office/drawing/2014/main" id="{DF646FA6-9E1D-BEB8-2BAF-86436440F359}"/>
                      </a:ext>
                    </a:extLst>
                  </p:cNvPr>
                  <p:cNvGrpSpPr/>
                  <p:nvPr/>
                </p:nvGrpSpPr>
                <p:grpSpPr>
                  <a:xfrm>
                    <a:off x="2356034" y="2433179"/>
                    <a:ext cx="502431" cy="693847"/>
                    <a:chOff x="2356034" y="2433179"/>
                    <a:chExt cx="502431" cy="693847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7A5E09E-97B6-B6AB-AC53-BE27DE17EC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6034" y="2433179"/>
                      <a:ext cx="502431" cy="502431"/>
                      <a:chOff x="12142006" y="5565892"/>
                      <a:chExt cx="1110207" cy="1110207"/>
                    </a:xfrm>
                  </p:grpSpPr>
                  <p:sp>
                    <p:nvSpPr>
                      <p:cNvPr id="54" name="타원 53">
                        <a:extLst>
                          <a:ext uri="{FF2B5EF4-FFF2-40B4-BE49-F238E27FC236}">
                            <a16:creationId xmlns:a16="http://schemas.microsoft.com/office/drawing/2014/main" id="{87F181BA-1457-6FA1-225C-CB3E46166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3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5" name="그림 54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F1A5483-6709-CFBB-0667-03F8EDF6A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44" t="77749" r="52766" b="9342"/>
                      <a:stretch/>
                    </p:blipFill>
                    <p:spPr>
                      <a:xfrm>
                        <a:off x="12254459" y="5678345"/>
                        <a:ext cx="885300" cy="8853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24" name="타원 1023">
                        <a:extLst>
                          <a:ext uri="{FF2B5EF4-FFF2-40B4-BE49-F238E27FC236}">
                            <a16:creationId xmlns:a16="http://schemas.microsoft.com/office/drawing/2014/main" id="{8EF18CCA-603C-7495-B9E5-1057B7F4C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6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3EA5B8F-2938-29C5-6369-0980C0201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9679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AA38E4BE-E961-C62A-D788-94916843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42" name="그룹 1141">
                    <a:extLst>
                      <a:ext uri="{FF2B5EF4-FFF2-40B4-BE49-F238E27FC236}">
                        <a16:creationId xmlns:a16="http://schemas.microsoft.com/office/drawing/2014/main" id="{7B42DCB5-A3C1-CE1D-E121-202BC24FEFD3}"/>
                      </a:ext>
                    </a:extLst>
                  </p:cNvPr>
                  <p:cNvGrpSpPr/>
                  <p:nvPr/>
                </p:nvGrpSpPr>
                <p:grpSpPr>
                  <a:xfrm>
                    <a:off x="1721441" y="3268388"/>
                    <a:ext cx="502431" cy="694763"/>
                    <a:chOff x="1721441" y="3268388"/>
                    <a:chExt cx="502431" cy="69476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087B0DC8-C3EB-4DF3-FAD5-1FB96D80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1441" y="3268388"/>
                      <a:ext cx="502431" cy="502431"/>
                      <a:chOff x="8693843" y="2110989"/>
                      <a:chExt cx="1110207" cy="1110207"/>
                    </a:xfrm>
                  </p:grpSpPr>
                  <p:sp>
                    <p:nvSpPr>
                      <p:cNvPr id="15" name="타원 14">
                        <a:extLst>
                          <a:ext uri="{FF2B5EF4-FFF2-40B4-BE49-F238E27FC236}">
                            <a16:creationId xmlns:a16="http://schemas.microsoft.com/office/drawing/2014/main" id="{71642D3E-A47C-29BA-70A7-842C8403D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6" name="그림 15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CF61B6C-4A76-8F71-F40D-C38FDFF31D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1" t="29945" r="87326" b="57378"/>
                      <a:stretch/>
                    </p:blipFill>
                    <p:spPr>
                      <a:xfrm>
                        <a:off x="8814270" y="2231416"/>
                        <a:ext cx="869353" cy="869353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7" name="타원 16">
                        <a:extLst>
                          <a:ext uri="{FF2B5EF4-FFF2-40B4-BE49-F238E27FC236}">
                            <a16:creationId xmlns:a16="http://schemas.microsoft.com/office/drawing/2014/main" id="{C0AB1374-4B3E-556D-6320-DDADF7DC8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465CC12-87DB-27C3-F24D-40CC69BA70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4370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3" name="그룹 1142">
                    <a:extLst>
                      <a:ext uri="{FF2B5EF4-FFF2-40B4-BE49-F238E27FC236}">
                        <a16:creationId xmlns:a16="http://schemas.microsoft.com/office/drawing/2014/main" id="{3548C73C-19A8-2A92-BEAD-514624EABC05}"/>
                      </a:ext>
                    </a:extLst>
                  </p:cNvPr>
                  <p:cNvGrpSpPr/>
                  <p:nvPr/>
                </p:nvGrpSpPr>
                <p:grpSpPr>
                  <a:xfrm>
                    <a:off x="2355290" y="3268388"/>
                    <a:ext cx="502431" cy="694763"/>
                    <a:chOff x="2355290" y="3268388"/>
                    <a:chExt cx="502431" cy="69476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80855A89-A576-0F17-CEAC-58F3ED599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5290" y="3268388"/>
                      <a:ext cx="502431" cy="502431"/>
                      <a:chOff x="8693843" y="3830443"/>
                      <a:chExt cx="1110207" cy="1110207"/>
                    </a:xfrm>
                  </p:grpSpPr>
                  <p:sp>
                    <p:nvSpPr>
                      <p:cNvPr id="23" name="타원 22">
                        <a:extLst>
                          <a:ext uri="{FF2B5EF4-FFF2-40B4-BE49-F238E27FC236}">
                            <a16:creationId xmlns:a16="http://schemas.microsoft.com/office/drawing/2014/main" id="{5B4D0E46-C804-AE55-F4B3-9EFF2F4782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4" name="그림 2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933630-6E60-375E-626A-F38FFB1BB6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69" t="53666" r="87355" b="33306"/>
                      <a:stretch/>
                    </p:blipFill>
                    <p:spPr>
                      <a:xfrm>
                        <a:off x="8802224" y="3938824"/>
                        <a:ext cx="893444" cy="893444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D503A5CD-0E73-378C-52F3-37553E825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E7C04C7-CFBF-5AE4-D651-88F6B3472B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19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2" name="직선 연결선 1111">
                    <a:extLst>
                      <a:ext uri="{FF2B5EF4-FFF2-40B4-BE49-F238E27FC236}">
                        <a16:creationId xmlns:a16="http://schemas.microsoft.com/office/drawing/2014/main" id="{588B054C-F56D-590A-11CD-61826DDD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그룹 1148">
                  <a:extLst>
                    <a:ext uri="{FF2B5EF4-FFF2-40B4-BE49-F238E27FC236}">
                      <a16:creationId xmlns:a16="http://schemas.microsoft.com/office/drawing/2014/main" id="{02912E90-AD5F-3B21-0663-834D726AF922}"/>
                    </a:ext>
                  </a:extLst>
                </p:cNvPr>
                <p:cNvGrpSpPr/>
                <p:nvPr/>
              </p:nvGrpSpPr>
              <p:grpSpPr>
                <a:xfrm>
                  <a:off x="1801217" y="1601338"/>
                  <a:ext cx="978216" cy="531794"/>
                  <a:chOff x="1801217" y="1598285"/>
                  <a:chExt cx="978216" cy="531794"/>
                </a:xfrm>
              </p:grpSpPr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27F5E817-5F0C-1105-1542-5910BB6B2C00}"/>
                      </a:ext>
                    </a:extLst>
                  </p:cNvPr>
                  <p:cNvGrpSpPr/>
                  <p:nvPr/>
                </p:nvGrpSpPr>
                <p:grpSpPr>
                  <a:xfrm>
                    <a:off x="1801217" y="1598285"/>
                    <a:ext cx="978216" cy="531794"/>
                    <a:chOff x="2672603" y="4695207"/>
                    <a:chExt cx="1221477" cy="664040"/>
                  </a:xfrm>
                  <a:effectLst>
                    <a:glow rad="38100">
                      <a:srgbClr val="760000"/>
                    </a:glow>
                  </a:effectLst>
                </p:grpSpPr>
                <p:pic>
                  <p:nvPicPr>
                    <p:cNvPr id="1058" name="Picture 2">
                      <a:extLst>
                        <a:ext uri="{FF2B5EF4-FFF2-40B4-BE49-F238E27FC236}">
                          <a16:creationId xmlns:a16="http://schemas.microsoft.com/office/drawing/2014/main" id="{39093E0C-3A81-0B32-DB59-F9059B38901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2672603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AD23FE54-212C-E21E-FF33-A84AE748BA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 flipH="1">
                      <a:off x="3317198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77A6C7-C2E6-4BD2-0943-D025AD5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64" y="1987942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도전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81275A71-03B0-7EDE-2E00-C7D4B258EF17}"/>
                  </a:ext>
                </a:extLst>
              </p:cNvPr>
              <p:cNvGrpSpPr/>
              <p:nvPr/>
            </p:nvGrpSpPr>
            <p:grpSpPr>
              <a:xfrm>
                <a:off x="3206472" y="1481169"/>
                <a:ext cx="1339813" cy="2573628"/>
                <a:chOff x="3206472" y="1481169"/>
                <a:chExt cx="1339813" cy="2573628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D08B54A-B6E7-FABB-C184-9EEAA66D138D}"/>
                    </a:ext>
                  </a:extLst>
                </p:cNvPr>
                <p:cNvSpPr/>
                <p:nvPr/>
              </p:nvSpPr>
              <p:spPr>
                <a:xfrm>
                  <a:off x="3206472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0" name="그룹 1149">
                  <a:extLst>
                    <a:ext uri="{FF2B5EF4-FFF2-40B4-BE49-F238E27FC236}">
                      <a16:creationId xmlns:a16="http://schemas.microsoft.com/office/drawing/2014/main" id="{E5124D1C-025B-3D8C-05AE-FFEB6FEC16A1}"/>
                    </a:ext>
                  </a:extLst>
                </p:cNvPr>
                <p:cNvGrpSpPr/>
                <p:nvPr/>
              </p:nvGrpSpPr>
              <p:grpSpPr>
                <a:xfrm>
                  <a:off x="3568014" y="1595233"/>
                  <a:ext cx="616728" cy="537899"/>
                  <a:chOff x="3568014" y="1595233"/>
                  <a:chExt cx="616728" cy="537899"/>
                </a:xfrm>
              </p:grpSpPr>
              <p:grpSp>
                <p:nvGrpSpPr>
                  <p:cNvPr id="1035" name="그룹 1034">
                    <a:extLst>
                      <a:ext uri="{FF2B5EF4-FFF2-40B4-BE49-F238E27FC236}">
                        <a16:creationId xmlns:a16="http://schemas.microsoft.com/office/drawing/2014/main" id="{4373467A-ED32-1865-A96C-E5D345686B86}"/>
                      </a:ext>
                    </a:extLst>
                  </p:cNvPr>
                  <p:cNvGrpSpPr/>
                  <p:nvPr/>
                </p:nvGrpSpPr>
                <p:grpSpPr>
                  <a:xfrm>
                    <a:off x="3568014" y="1595233"/>
                    <a:ext cx="616728" cy="537899"/>
                    <a:chOff x="1521467" y="2783773"/>
                    <a:chExt cx="970180" cy="846171"/>
                  </a:xfr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grpSpPr>
                <p:grpSp>
                  <p:nvGrpSpPr>
                    <p:cNvPr id="1048" name="그룹 1047">
                      <a:extLst>
                        <a:ext uri="{FF2B5EF4-FFF2-40B4-BE49-F238E27FC236}">
                          <a16:creationId xmlns:a16="http://schemas.microsoft.com/office/drawing/2014/main" id="{0672DCC7-4C42-7123-292B-BCEE07398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52" name="그룹 1051">
                        <a:extLst>
                          <a:ext uri="{FF2B5EF4-FFF2-40B4-BE49-F238E27FC236}">
                            <a16:creationId xmlns:a16="http://schemas.microsoft.com/office/drawing/2014/main" id="{2EDFA7FE-FB96-64E0-05D8-2E8D2EEF9A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56" name="Picture 16">
                          <a:extLst>
                            <a:ext uri="{FF2B5EF4-FFF2-40B4-BE49-F238E27FC236}">
                              <a16:creationId xmlns:a16="http://schemas.microsoft.com/office/drawing/2014/main" id="{77D2452C-156D-6AA3-6C66-074E377750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7" name="Picture 16">
                          <a:extLst>
                            <a:ext uri="{FF2B5EF4-FFF2-40B4-BE49-F238E27FC236}">
                              <a16:creationId xmlns:a16="http://schemas.microsoft.com/office/drawing/2014/main" id="{240EE6FC-1B2A-FCC2-B95D-35C966F332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53" name="그룹 1052">
                        <a:extLst>
                          <a:ext uri="{FF2B5EF4-FFF2-40B4-BE49-F238E27FC236}">
                            <a16:creationId xmlns:a16="http://schemas.microsoft.com/office/drawing/2014/main" id="{5DF5D6A1-4F28-F02C-C983-904427B3D9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54" name="Picture 16">
                          <a:extLst>
                            <a:ext uri="{FF2B5EF4-FFF2-40B4-BE49-F238E27FC236}">
                              <a16:creationId xmlns:a16="http://schemas.microsoft.com/office/drawing/2014/main" id="{25AE6410-189D-F57A-A03C-B16EBE7174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5" name="Picture 16">
                          <a:extLst>
                            <a:ext uri="{FF2B5EF4-FFF2-40B4-BE49-F238E27FC236}">
                              <a16:creationId xmlns:a16="http://schemas.microsoft.com/office/drawing/2014/main" id="{179A1DF4-2B03-25E8-4EA5-089D338A2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49" name="그룹 1048">
                      <a:extLst>
                        <a:ext uri="{FF2B5EF4-FFF2-40B4-BE49-F238E27FC236}">
                          <a16:creationId xmlns:a16="http://schemas.microsoft.com/office/drawing/2014/main" id="{36938E71-DEDC-0B00-9C92-A1001F058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50" name="Picture 16">
                        <a:extLst>
                          <a:ext uri="{FF2B5EF4-FFF2-40B4-BE49-F238E27FC236}">
                            <a16:creationId xmlns:a16="http://schemas.microsoft.com/office/drawing/2014/main" id="{B94527BE-E477-A7DB-835E-C71F95C91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1" name="Picture 16">
                        <a:extLst>
                          <a:ext uri="{FF2B5EF4-FFF2-40B4-BE49-F238E27FC236}">
                            <a16:creationId xmlns:a16="http://schemas.microsoft.com/office/drawing/2014/main" id="{4C22F132-BCD3-3C0B-68C0-E8935903C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D75F99-44AF-E261-3A5A-F2946A704518}"/>
                      </a:ext>
                    </a:extLst>
                  </p:cNvPr>
                  <p:cNvSpPr txBox="1"/>
                  <p:nvPr/>
                </p:nvSpPr>
                <p:spPr>
                  <a:xfrm>
                    <a:off x="3774217" y="1990995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6877097E-3AD1-7499-4DC5-442A4B02A4CE}"/>
                    </a:ext>
                  </a:extLst>
                </p:cNvPr>
                <p:cNvGrpSpPr/>
                <p:nvPr/>
              </p:nvGrpSpPr>
              <p:grpSpPr>
                <a:xfrm>
                  <a:off x="3206472" y="2349940"/>
                  <a:ext cx="1339813" cy="1613211"/>
                  <a:chOff x="3206472" y="2349940"/>
                  <a:chExt cx="1339813" cy="1613211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FF69AF9B-54ED-82EA-84A6-67CC18A918BC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2433179"/>
                    <a:ext cx="502090" cy="693847"/>
                    <a:chOff x="3307579" y="2433179"/>
                    <a:chExt cx="502090" cy="693847"/>
                  </a:xfrm>
                </p:grpSpPr>
                <p:grpSp>
                  <p:nvGrpSpPr>
                    <p:cNvPr id="1033" name="그룹 1032">
                      <a:extLst>
                        <a:ext uri="{FF2B5EF4-FFF2-40B4-BE49-F238E27FC236}">
                          <a16:creationId xmlns:a16="http://schemas.microsoft.com/office/drawing/2014/main" id="{A149A1D3-6375-7F61-2539-7CF0B7FD49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2433179"/>
                      <a:ext cx="502090" cy="502090"/>
                      <a:chOff x="10417924" y="5565892"/>
                      <a:chExt cx="1110207" cy="1110207"/>
                    </a:xfrm>
                  </p:grpSpPr>
                  <p:sp>
                    <p:nvSpPr>
                      <p:cNvPr id="1060" name="타원 1059">
                        <a:extLst>
                          <a:ext uri="{FF2B5EF4-FFF2-40B4-BE49-F238E27FC236}">
                            <a16:creationId xmlns:a16="http://schemas.microsoft.com/office/drawing/2014/main" id="{78DFFA89-B6AF-085D-F879-368B00C74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1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61" name="그림 106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F60DB91-095D-0368-010A-278E18FA1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65" t="76992" r="69855" b="8722"/>
                      <a:stretch/>
                    </p:blipFill>
                    <p:spPr>
                      <a:xfrm>
                        <a:off x="10483201" y="5631169"/>
                        <a:ext cx="979652" cy="97965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62" name="타원 1061">
                        <a:extLst>
                          <a:ext uri="{FF2B5EF4-FFF2-40B4-BE49-F238E27FC236}">
                            <a16:creationId xmlns:a16="http://schemas.microsoft.com/office/drawing/2014/main" id="{17F9E87E-869D-2478-78CD-D3A37B3A4F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4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1F8B4633-E773-A30E-D73F-EF7F334D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9" name="그룹 1138">
                    <a:extLst>
                      <a:ext uri="{FF2B5EF4-FFF2-40B4-BE49-F238E27FC236}">
                        <a16:creationId xmlns:a16="http://schemas.microsoft.com/office/drawing/2014/main" id="{A399135D-4DCC-C92E-576D-531FC582323C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2433179"/>
                    <a:ext cx="502090" cy="693847"/>
                    <a:chOff x="3941428" y="2433179"/>
                    <a:chExt cx="502090" cy="693847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98FB4700-5F59-E579-F338-51991650A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2433179"/>
                      <a:ext cx="502090" cy="502090"/>
                      <a:chOff x="7680570" y="275008"/>
                      <a:chExt cx="1110207" cy="1110207"/>
                    </a:xfrm>
                  </p:grpSpPr>
                  <p:sp>
                    <p:nvSpPr>
                      <p:cNvPr id="49" name="타원 48">
                        <a:extLst>
                          <a:ext uri="{FF2B5EF4-FFF2-40B4-BE49-F238E27FC236}">
                            <a16:creationId xmlns:a16="http://schemas.microsoft.com/office/drawing/2014/main" id="{929A66BB-960C-B030-651E-92F44B5F6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0607" y="325045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1" name="그림 5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A137AB-D72A-685F-3709-3168C58EB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153" t="5854" r="69957" b="81794"/>
                      <a:stretch/>
                    </p:blipFill>
                    <p:spPr>
                      <a:xfrm>
                        <a:off x="7812091" y="406529"/>
                        <a:ext cx="847165" cy="84716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4AC00E1B-A421-FC08-875D-D87908723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0570" y="275008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937C0DB9-C400-1BDF-0267-4D9A89543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7" name="그룹 1136">
                    <a:extLst>
                      <a:ext uri="{FF2B5EF4-FFF2-40B4-BE49-F238E27FC236}">
                        <a16:creationId xmlns:a16="http://schemas.microsoft.com/office/drawing/2014/main" id="{B6B751FA-F486-4EFB-07EB-9A453AE53670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3268388"/>
                    <a:ext cx="502090" cy="694763"/>
                    <a:chOff x="3307579" y="3268388"/>
                    <a:chExt cx="502090" cy="694763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A5AB4BD7-C67A-0B3B-1F91-B9450591A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3268388"/>
                      <a:ext cx="502090" cy="502090"/>
                      <a:chOff x="10417925" y="2110989"/>
                      <a:chExt cx="1110207" cy="1110207"/>
                    </a:xfrm>
                  </p:grpSpPr>
                  <p:sp>
                    <p:nvSpPr>
                      <p:cNvPr id="61" name="타원 60">
                        <a:extLst>
                          <a:ext uri="{FF2B5EF4-FFF2-40B4-BE49-F238E27FC236}">
                            <a16:creationId xmlns:a16="http://schemas.microsoft.com/office/drawing/2014/main" id="{B9EB3AD5-DC79-6612-DA84-04E8F6536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62" name="그림 61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9260B-FA23-7BF7-DC47-450966CBFF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471" t="29502" r="69455" b="56498"/>
                      <a:stretch/>
                    </p:blipFill>
                    <p:spPr>
                      <a:xfrm>
                        <a:off x="10493005" y="2186069"/>
                        <a:ext cx="960046" cy="960046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E4C7648F-248C-70B6-01A5-A582DD9C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C3E46473-D27A-B689-671A-5F3400D42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6" name="그룹 1135">
                    <a:extLst>
                      <a:ext uri="{FF2B5EF4-FFF2-40B4-BE49-F238E27FC236}">
                        <a16:creationId xmlns:a16="http://schemas.microsoft.com/office/drawing/2014/main" id="{31A55428-972C-1610-701D-014B38ED2C9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3268388"/>
                    <a:ext cx="502090" cy="694763"/>
                    <a:chOff x="3941428" y="3268388"/>
                    <a:chExt cx="502090" cy="694763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280E4443-DD04-71FA-4FD3-4AF43288E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3268388"/>
                      <a:ext cx="502090" cy="502090"/>
                      <a:chOff x="10417925" y="3830443"/>
                      <a:chExt cx="1110207" cy="1110207"/>
                    </a:xfrm>
                  </p:grpSpPr>
                  <p:sp>
                    <p:nvSpPr>
                      <p:cNvPr id="1026" name="타원 1025">
                        <a:extLst>
                          <a:ext uri="{FF2B5EF4-FFF2-40B4-BE49-F238E27FC236}">
                            <a16:creationId xmlns:a16="http://schemas.microsoft.com/office/drawing/2014/main" id="{6ADF5365-EC70-1CBD-C5FB-6195E4187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30" name="그림 102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DA59F55-87F5-037F-94CB-47E7645B68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0" t="54620" r="69895" b="32491"/>
                      <a:stretch/>
                    </p:blipFill>
                    <p:spPr>
                      <a:xfrm>
                        <a:off x="10531068" y="3943586"/>
                        <a:ext cx="883920" cy="88392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32" name="타원 1031">
                        <a:extLst>
                          <a:ext uri="{FF2B5EF4-FFF2-40B4-BE49-F238E27FC236}">
                            <a16:creationId xmlns:a16="http://schemas.microsoft.com/office/drawing/2014/main" id="{FF088487-7444-7E51-3777-F9E6C0C6F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C0F776F8-92EC-774F-FB2C-094272BAD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9" name="직선 연결선 1118">
                    <a:extLst>
                      <a:ext uri="{FF2B5EF4-FFF2-40B4-BE49-F238E27FC236}">
                        <a16:creationId xmlns:a16="http://schemas.microsoft.com/office/drawing/2014/main" id="{732F2ADA-0AE8-E835-5C8F-5A5CE551C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직선 연결선 1119">
                    <a:extLst>
                      <a:ext uri="{FF2B5EF4-FFF2-40B4-BE49-F238E27FC236}">
                        <a16:creationId xmlns:a16="http://schemas.microsoft.com/office/drawing/2014/main" id="{1D57EBD8-45D4-E842-7C6F-DB2819800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54" name="그룹 1153">
                <a:extLst>
                  <a:ext uri="{FF2B5EF4-FFF2-40B4-BE49-F238E27FC236}">
                    <a16:creationId xmlns:a16="http://schemas.microsoft.com/office/drawing/2014/main" id="{BC80465F-9745-BD1C-33D1-02C48B262E3E}"/>
                  </a:ext>
                </a:extLst>
              </p:cNvPr>
              <p:cNvGrpSpPr/>
              <p:nvPr/>
            </p:nvGrpSpPr>
            <p:grpSpPr>
              <a:xfrm>
                <a:off x="4792528" y="1481169"/>
                <a:ext cx="1339813" cy="2573628"/>
                <a:chOff x="4792528" y="1481169"/>
                <a:chExt cx="1339813" cy="2573628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684317-4F69-B50E-7CC7-8D8AE8CC7C6B}"/>
                    </a:ext>
                  </a:extLst>
                </p:cNvPr>
                <p:cNvSpPr/>
                <p:nvPr/>
              </p:nvSpPr>
              <p:spPr>
                <a:xfrm>
                  <a:off x="4792528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3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1" name="그룹 1150">
                  <a:extLst>
                    <a:ext uri="{FF2B5EF4-FFF2-40B4-BE49-F238E27FC236}">
                      <a16:creationId xmlns:a16="http://schemas.microsoft.com/office/drawing/2014/main" id="{A1AEA6AC-E9DA-AADD-2A7B-DEC09E4E9F31}"/>
                    </a:ext>
                  </a:extLst>
                </p:cNvPr>
                <p:cNvGrpSpPr/>
                <p:nvPr/>
              </p:nvGrpSpPr>
              <p:grpSpPr>
                <a:xfrm>
                  <a:off x="5195501" y="1599267"/>
                  <a:ext cx="533865" cy="533865"/>
                  <a:chOff x="5195501" y="1597249"/>
                  <a:chExt cx="533865" cy="533865"/>
                </a:xfrm>
              </p:grpSpPr>
              <p:pic>
                <p:nvPicPr>
                  <p:cNvPr id="1036" name="Picture 6">
                    <a:extLst>
                      <a:ext uri="{FF2B5EF4-FFF2-40B4-BE49-F238E27FC236}">
                        <a16:creationId xmlns:a16="http://schemas.microsoft.com/office/drawing/2014/main" id="{069360D5-5001-4395-0C8B-17CA02511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28" t="7528" r="6504" b="6504"/>
                  <a:stretch/>
                </p:blipFill>
                <p:spPr bwMode="auto">
                  <a:xfrm>
                    <a:off x="5195501" y="1597249"/>
                    <a:ext cx="533865" cy="533865"/>
                  </a:xfrm>
                  <a:prstGeom prst="rect">
                    <a:avLst/>
                  </a:prstGeom>
                  <a:noFill/>
                  <a:effectLst>
                    <a:glow rad="38100">
                      <a:schemeClr val="accent3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AC6E25F-C74F-1C48-7FFB-BD3367C9C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0272" y="1988977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0DC3675-BE1F-8D48-473D-D1DAAB57A6CE}"/>
                    </a:ext>
                  </a:extLst>
                </p:cNvPr>
                <p:cNvGrpSpPr/>
                <p:nvPr/>
              </p:nvGrpSpPr>
              <p:grpSpPr>
                <a:xfrm>
                  <a:off x="4792528" y="2349940"/>
                  <a:ext cx="1339813" cy="1613211"/>
                  <a:chOff x="4792528" y="2349940"/>
                  <a:chExt cx="1339813" cy="1613211"/>
                </a:xfrm>
              </p:grpSpPr>
              <p:grpSp>
                <p:nvGrpSpPr>
                  <p:cNvPr id="1135" name="그룹 1134">
                    <a:extLst>
                      <a:ext uri="{FF2B5EF4-FFF2-40B4-BE49-F238E27FC236}">
                        <a16:creationId xmlns:a16="http://schemas.microsoft.com/office/drawing/2014/main" id="{42385397-B969-A3FC-70E3-F7D2F8B47FE6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2433179"/>
                    <a:ext cx="502090" cy="693847"/>
                    <a:chOff x="4868539" y="2433179"/>
                    <a:chExt cx="502090" cy="693847"/>
                  </a:xfrm>
                </p:grpSpPr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0BA6613-3F3A-7F63-3EF3-6D52D4C328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8539" y="2433179"/>
                      <a:ext cx="502090" cy="502090"/>
                      <a:chOff x="6621698" y="-97780"/>
                      <a:chExt cx="1110207" cy="1110207"/>
                    </a:xfrm>
                  </p:grpSpPr>
                  <p:sp>
                    <p:nvSpPr>
                      <p:cNvPr id="19" name="타원 18">
                        <a:extLst>
                          <a:ext uri="{FF2B5EF4-FFF2-40B4-BE49-F238E27FC236}">
                            <a16:creationId xmlns:a16="http://schemas.microsoft.com/office/drawing/2014/main" id="{41341301-4902-1671-1747-DAF81AE6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1735" y="-47743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0" name="그림 1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98BC296-87B1-C1C6-C715-AEDF55A89E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12" t="5638" r="86852" b="80834"/>
                      <a:stretch/>
                    </p:blipFill>
                    <p:spPr>
                      <a:xfrm>
                        <a:off x="6712934" y="-6544"/>
                        <a:ext cx="927735" cy="92773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1" name="타원 20">
                        <a:extLst>
                          <a:ext uri="{FF2B5EF4-FFF2-40B4-BE49-F238E27FC236}">
                            <a16:creationId xmlns:a16="http://schemas.microsoft.com/office/drawing/2014/main" id="{BC259963-2E34-AA32-FDAF-8648BA76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1698" y="-9778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9B5BBDA3-DBA9-D5AC-12E7-3796E6B1A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0582" y="2979741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4" name="그룹 1133">
                    <a:extLst>
                      <a:ext uri="{FF2B5EF4-FFF2-40B4-BE49-F238E27FC236}">
                        <a16:creationId xmlns:a16="http://schemas.microsoft.com/office/drawing/2014/main" id="{964DE848-7B92-91AA-1FCD-C8C29F9F3029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2433179"/>
                    <a:ext cx="502090" cy="693847"/>
                    <a:chOff x="5527039" y="2433179"/>
                    <a:chExt cx="502090" cy="693847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068F9DC2-A770-DCC8-4B0E-A5C6D302C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7039" y="2433179"/>
                      <a:ext cx="502090" cy="502090"/>
                      <a:chOff x="12142008" y="375540"/>
                      <a:chExt cx="1110207" cy="1110207"/>
                    </a:xfrm>
                  </p:grpSpPr>
                  <p:sp>
                    <p:nvSpPr>
                      <p:cNvPr id="27" name="타원 26">
                        <a:extLst>
                          <a:ext uri="{FF2B5EF4-FFF2-40B4-BE49-F238E27FC236}">
                            <a16:creationId xmlns:a16="http://schemas.microsoft.com/office/drawing/2014/main" id="{1880A150-3939-D7CA-6E8E-67B9EED7F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425577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9" name="그림 28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D31BA79-2F03-EB0F-212A-272B98C7B5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775" t="5485" r="52369" b="80821"/>
                      <a:stretch/>
                    </p:blipFill>
                    <p:spPr>
                      <a:xfrm>
                        <a:off x="12227511" y="461043"/>
                        <a:ext cx="939200" cy="9392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30" name="타원 29">
                        <a:extLst>
                          <a:ext uri="{FF2B5EF4-FFF2-40B4-BE49-F238E27FC236}">
                            <a16:creationId xmlns:a16="http://schemas.microsoft.com/office/drawing/2014/main" id="{350C86DD-FDAB-C85E-B3CD-8779ECB4E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37554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39" name="TextBox 1038">
                      <a:extLst>
                        <a:ext uri="{FF2B5EF4-FFF2-40B4-BE49-F238E27FC236}">
                          <a16:creationId xmlns:a16="http://schemas.microsoft.com/office/drawing/2014/main" id="{481A7736-46A8-E4B3-25BB-EE05B4127D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6979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2" name="그룹 1131">
                    <a:extLst>
                      <a:ext uri="{FF2B5EF4-FFF2-40B4-BE49-F238E27FC236}">
                        <a16:creationId xmlns:a16="http://schemas.microsoft.com/office/drawing/2014/main" id="{94FDB1B1-14AB-5529-BF65-BD5C5ED2B0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3268388"/>
                    <a:ext cx="502090" cy="694763"/>
                    <a:chOff x="4894079" y="3268388"/>
                    <a:chExt cx="502090" cy="69476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AF0FC212-5264-284E-7E21-F56DDE37D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079" y="3268388"/>
                      <a:ext cx="502090" cy="502090"/>
                      <a:chOff x="12142008" y="2110989"/>
                      <a:chExt cx="1110207" cy="1110207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224382F0-1A4A-36CF-EABD-3370CB25F2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0" name="그림 3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691F9FE-41DA-21FD-2910-E7380E352F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606" t="29360" r="52577" b="56998"/>
                      <a:stretch/>
                    </p:blipFill>
                    <p:spPr>
                      <a:xfrm>
                        <a:off x="12229332" y="2198313"/>
                        <a:ext cx="935559" cy="93555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1" name="타원 40">
                        <a:extLst>
                          <a:ext uri="{FF2B5EF4-FFF2-40B4-BE49-F238E27FC236}">
                            <a16:creationId xmlns:a16="http://schemas.microsoft.com/office/drawing/2014/main" id="{F6D9F631-B94D-A2C7-F2E0-8E0296630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46" name="TextBox 1045">
                      <a:extLst>
                        <a:ext uri="{FF2B5EF4-FFF2-40B4-BE49-F238E27FC236}">
                          <a16:creationId xmlns:a16="http://schemas.microsoft.com/office/drawing/2014/main" id="{B79D1190-0F1A-2AD5-4DC2-A31DF8130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68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3" name="그룹 1132">
                    <a:extLst>
                      <a:ext uri="{FF2B5EF4-FFF2-40B4-BE49-F238E27FC236}">
                        <a16:creationId xmlns:a16="http://schemas.microsoft.com/office/drawing/2014/main" id="{BA5692C0-F679-118C-FAE7-229DA162F98A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3268388"/>
                    <a:ext cx="502090" cy="694763"/>
                    <a:chOff x="5501499" y="3268388"/>
                    <a:chExt cx="502090" cy="694763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FA79DC0F-2D83-D3C6-956C-2ED0B108A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1499" y="3268388"/>
                      <a:ext cx="502090" cy="502090"/>
                      <a:chOff x="12394538" y="3885065"/>
                      <a:chExt cx="1110207" cy="1110207"/>
                    </a:xfrm>
                  </p:grpSpPr>
                  <p:sp>
                    <p:nvSpPr>
                      <p:cNvPr id="43" name="타원 42">
                        <a:extLst>
                          <a:ext uri="{FF2B5EF4-FFF2-40B4-BE49-F238E27FC236}">
                            <a16:creationId xmlns:a16="http://schemas.microsoft.com/office/drawing/2014/main" id="{1DD10B33-E39F-EA73-B2FA-3D4E27CA17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44575" y="3935102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4" name="그림 4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F7DDB92-022E-DAC4-E775-BB1C12BD01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343" t="52946" r="52101" b="32386"/>
                      <a:stretch/>
                    </p:blipFill>
                    <p:spPr>
                      <a:xfrm>
                        <a:off x="12446685" y="3937212"/>
                        <a:ext cx="1005912" cy="100591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359BB6C8-1E72-8C03-16BC-011335021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4538" y="3885065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88" name="TextBox 1087">
                      <a:extLst>
                        <a:ext uri="{FF2B5EF4-FFF2-40B4-BE49-F238E27FC236}">
                          <a16:creationId xmlns:a16="http://schemas.microsoft.com/office/drawing/2014/main" id="{99EC31AC-55C2-8516-960B-BFF1A5894A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3542" y="3815866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000235C-0609-33B6-D482-86811A7D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380304D0-11DE-8AF4-3BCC-82CF37BBD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1" name="그룹 1130">
                <a:extLst>
                  <a:ext uri="{FF2B5EF4-FFF2-40B4-BE49-F238E27FC236}">
                    <a16:creationId xmlns:a16="http://schemas.microsoft.com/office/drawing/2014/main" id="{03143926-2B13-89FE-A691-D96FFD0294AF}"/>
                  </a:ext>
                </a:extLst>
              </p:cNvPr>
              <p:cNvGrpSpPr/>
              <p:nvPr/>
            </p:nvGrpSpPr>
            <p:grpSpPr>
              <a:xfrm>
                <a:off x="1620418" y="4243428"/>
                <a:ext cx="4511923" cy="1567863"/>
                <a:chOff x="1620418" y="4243428"/>
                <a:chExt cx="4511923" cy="1567863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8034F3E7-B5DB-5340-FBC1-064DE6709F71}"/>
                    </a:ext>
                  </a:extLst>
                </p:cNvPr>
                <p:cNvSpPr/>
                <p:nvPr/>
              </p:nvSpPr>
              <p:spPr>
                <a:xfrm>
                  <a:off x="1620418" y="4243428"/>
                  <a:ext cx="4511923" cy="156786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tx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224" name="그룹 1223">
                  <a:extLst>
                    <a:ext uri="{FF2B5EF4-FFF2-40B4-BE49-F238E27FC236}">
                      <a16:creationId xmlns:a16="http://schemas.microsoft.com/office/drawing/2014/main" id="{0E21D1D5-D57C-2022-BAE1-FFE6D184429F}"/>
                    </a:ext>
                  </a:extLst>
                </p:cNvPr>
                <p:cNvGrpSpPr/>
                <p:nvPr/>
              </p:nvGrpSpPr>
              <p:grpSpPr>
                <a:xfrm>
                  <a:off x="3619025" y="4287886"/>
                  <a:ext cx="514709" cy="514709"/>
                  <a:chOff x="3819722" y="4837809"/>
                  <a:chExt cx="557262" cy="557262"/>
                </a:xfrm>
              </p:grpSpPr>
              <p:pic>
                <p:nvPicPr>
                  <p:cNvPr id="1040" name="그림 1039" descr="그림, 상징, 원, 스케치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A6D562-36AD-3B02-9B58-E487FE829B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9722" y="4837809"/>
                    <a:ext cx="557262" cy="557262"/>
                  </a:xfrm>
                  <a:prstGeom prst="rect">
                    <a:avLst/>
                  </a:prstGeom>
                  <a:effectLst>
                    <a:glow rad="38100">
                      <a:schemeClr val="tx1"/>
                    </a:glow>
                  </a:effectLst>
                </p:spPr>
              </p:pic>
              <p:sp>
                <p:nvSpPr>
                  <p:cNvPr id="1220" name="TextBox 1219">
                    <a:extLst>
                      <a:ext uri="{FF2B5EF4-FFF2-40B4-BE49-F238E27FC236}">
                        <a16:creationId xmlns:a16="http://schemas.microsoft.com/office/drawing/2014/main" id="{2ED35AF2-8BEC-8846-4437-DB6D40E5A7C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745" y="5241183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발현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30" name="그룹 1129">
                  <a:extLst>
                    <a:ext uri="{FF2B5EF4-FFF2-40B4-BE49-F238E27FC236}">
                      <a16:creationId xmlns:a16="http://schemas.microsoft.com/office/drawing/2014/main" id="{A309FF70-DEB8-D18D-5F62-18BD0811412B}"/>
                    </a:ext>
                  </a:extLst>
                </p:cNvPr>
                <p:cNvGrpSpPr/>
                <p:nvPr/>
              </p:nvGrpSpPr>
              <p:grpSpPr>
                <a:xfrm>
                  <a:off x="1734716" y="4992150"/>
                  <a:ext cx="502090" cy="696277"/>
                  <a:chOff x="1734716" y="4992150"/>
                  <a:chExt cx="502090" cy="696277"/>
                </a:xfrm>
              </p:grpSpPr>
              <p:grpSp>
                <p:nvGrpSpPr>
                  <p:cNvPr id="1225" name="그룹 1224">
                    <a:extLst>
                      <a:ext uri="{FF2B5EF4-FFF2-40B4-BE49-F238E27FC236}">
                        <a16:creationId xmlns:a16="http://schemas.microsoft.com/office/drawing/2014/main" id="{4E2C2C5D-1C11-F276-5CFC-4068A642A8C0}"/>
                      </a:ext>
                    </a:extLst>
                  </p:cNvPr>
                  <p:cNvGrpSpPr/>
                  <p:nvPr/>
                </p:nvGrpSpPr>
                <p:grpSpPr>
                  <a:xfrm>
                    <a:off x="1734716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26" name="타원 1225">
                      <a:extLst>
                        <a:ext uri="{FF2B5EF4-FFF2-40B4-BE49-F238E27FC236}">
                          <a16:creationId xmlns:a16="http://schemas.microsoft.com/office/drawing/2014/main" id="{09B7EE4A-5CBD-7ED3-D364-2EEDC1C3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28" name="타원 1227">
                      <a:extLst>
                        <a:ext uri="{FF2B5EF4-FFF2-40B4-BE49-F238E27FC236}">
                          <a16:creationId xmlns:a16="http://schemas.microsoft.com/office/drawing/2014/main" id="{1D62DD0F-247F-2F7F-ED08-3421A290E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49" name="TextBox 1248">
                    <a:extLst>
                      <a:ext uri="{FF2B5EF4-FFF2-40B4-BE49-F238E27FC236}">
                        <a16:creationId xmlns:a16="http://schemas.microsoft.com/office/drawing/2014/main" id="{973B4199-A2CD-019A-B35A-19348B84B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138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9" name="그룹 1128">
                  <a:extLst>
                    <a:ext uri="{FF2B5EF4-FFF2-40B4-BE49-F238E27FC236}">
                      <a16:creationId xmlns:a16="http://schemas.microsoft.com/office/drawing/2014/main" id="{A6F8415E-BF3C-5142-E4AE-D46748266E87}"/>
                    </a:ext>
                  </a:extLst>
                </p:cNvPr>
                <p:cNvGrpSpPr/>
                <p:nvPr/>
              </p:nvGrpSpPr>
              <p:grpSpPr>
                <a:xfrm>
                  <a:off x="2490964" y="4992150"/>
                  <a:ext cx="502090" cy="696277"/>
                  <a:chOff x="2490964" y="4992150"/>
                  <a:chExt cx="502090" cy="696277"/>
                </a:xfrm>
              </p:grpSpPr>
              <p:grpSp>
                <p:nvGrpSpPr>
                  <p:cNvPr id="1229" name="그룹 1228">
                    <a:extLst>
                      <a:ext uri="{FF2B5EF4-FFF2-40B4-BE49-F238E27FC236}">
                        <a16:creationId xmlns:a16="http://schemas.microsoft.com/office/drawing/2014/main" id="{A4498DA8-9F1E-B4C2-AF3D-71859FC03960}"/>
                      </a:ext>
                    </a:extLst>
                  </p:cNvPr>
                  <p:cNvGrpSpPr/>
                  <p:nvPr/>
                </p:nvGrpSpPr>
                <p:grpSpPr>
                  <a:xfrm>
                    <a:off x="249096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0" name="타원 1229">
                      <a:extLst>
                        <a:ext uri="{FF2B5EF4-FFF2-40B4-BE49-F238E27FC236}">
                          <a16:creationId xmlns:a16="http://schemas.microsoft.com/office/drawing/2014/main" id="{5A43A033-E1B9-4AA2-18B1-EB219E04B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1" name="타원 1230">
                      <a:extLst>
                        <a:ext uri="{FF2B5EF4-FFF2-40B4-BE49-F238E27FC236}">
                          <a16:creationId xmlns:a16="http://schemas.microsoft.com/office/drawing/2014/main" id="{21DFDAA1-F243-F867-7EB9-2F616B1AC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0" name="TextBox 1249">
                    <a:extLst>
                      <a:ext uri="{FF2B5EF4-FFF2-40B4-BE49-F238E27FC236}">
                        <a16:creationId xmlns:a16="http://schemas.microsoft.com/office/drawing/2014/main" id="{D560EB41-8EFC-B2EF-A97B-370F8991593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38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8" name="그룹 1127">
                  <a:extLst>
                    <a:ext uri="{FF2B5EF4-FFF2-40B4-BE49-F238E27FC236}">
                      <a16:creationId xmlns:a16="http://schemas.microsoft.com/office/drawing/2014/main" id="{E02F637F-89C4-5B0C-CE8D-DC42F18EC20C}"/>
                    </a:ext>
                  </a:extLst>
                </p:cNvPr>
                <p:cNvGrpSpPr/>
                <p:nvPr/>
              </p:nvGrpSpPr>
              <p:grpSpPr>
                <a:xfrm>
                  <a:off x="3247212" y="4992150"/>
                  <a:ext cx="502090" cy="696277"/>
                  <a:chOff x="3247212" y="4992150"/>
                  <a:chExt cx="502090" cy="696277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78B283D6-237E-A8BA-97E9-086A40652B61}"/>
                      </a:ext>
                    </a:extLst>
                  </p:cNvPr>
                  <p:cNvGrpSpPr/>
                  <p:nvPr/>
                </p:nvGrpSpPr>
                <p:grpSpPr>
                  <a:xfrm>
                    <a:off x="3247212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3" name="타원 1232">
                      <a:extLst>
                        <a:ext uri="{FF2B5EF4-FFF2-40B4-BE49-F238E27FC236}">
                          <a16:creationId xmlns:a16="http://schemas.microsoft.com/office/drawing/2014/main" id="{043635C8-83D1-ACB0-0FB5-0447FF7A5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4" name="타원 1233">
                      <a:extLst>
                        <a:ext uri="{FF2B5EF4-FFF2-40B4-BE49-F238E27FC236}">
                          <a16:creationId xmlns:a16="http://schemas.microsoft.com/office/drawing/2014/main" id="{7C88703A-41A4-6309-B3E4-CEE01353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1" name="TextBox 1250">
                    <a:extLst>
                      <a:ext uri="{FF2B5EF4-FFF2-40B4-BE49-F238E27FC236}">
                        <a16:creationId xmlns:a16="http://schemas.microsoft.com/office/drawing/2014/main" id="{A8F39E72-8088-1871-8353-65C6262C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634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1D787BA6-4E80-1A80-014C-85B2D06428D6}"/>
                    </a:ext>
                  </a:extLst>
                </p:cNvPr>
                <p:cNvGrpSpPr/>
                <p:nvPr/>
              </p:nvGrpSpPr>
              <p:grpSpPr>
                <a:xfrm>
                  <a:off x="4003460" y="4992150"/>
                  <a:ext cx="502090" cy="696277"/>
                  <a:chOff x="4003460" y="4992150"/>
                  <a:chExt cx="502090" cy="696277"/>
                </a:xfrm>
              </p:grpSpPr>
              <p:grpSp>
                <p:nvGrpSpPr>
                  <p:cNvPr id="1235" name="그룹 1234">
                    <a:extLst>
                      <a:ext uri="{FF2B5EF4-FFF2-40B4-BE49-F238E27FC236}">
                        <a16:creationId xmlns:a16="http://schemas.microsoft.com/office/drawing/2014/main" id="{437CF1BB-26F4-E9A0-087F-84D4D4602E9F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60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6" name="타원 1235">
                      <a:extLst>
                        <a:ext uri="{FF2B5EF4-FFF2-40B4-BE49-F238E27FC236}">
                          <a16:creationId xmlns:a16="http://schemas.microsoft.com/office/drawing/2014/main" id="{49003F1D-1386-0A60-8921-2D2B18FA3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7" name="타원 1236">
                      <a:extLst>
                        <a:ext uri="{FF2B5EF4-FFF2-40B4-BE49-F238E27FC236}">
                          <a16:creationId xmlns:a16="http://schemas.microsoft.com/office/drawing/2014/main" id="{591E3BCC-FEA3-D5B8-06B7-C5212BF50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2" name="TextBox 1251">
                    <a:extLst>
                      <a:ext uri="{FF2B5EF4-FFF2-40B4-BE49-F238E27FC236}">
                        <a16:creationId xmlns:a16="http://schemas.microsoft.com/office/drawing/2014/main" id="{C995235D-870B-326E-B542-5F2E8A888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882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1AEDC118-FBA7-F855-0E4E-0340F2725449}"/>
                    </a:ext>
                  </a:extLst>
                </p:cNvPr>
                <p:cNvGrpSpPr/>
                <p:nvPr/>
              </p:nvGrpSpPr>
              <p:grpSpPr>
                <a:xfrm>
                  <a:off x="4759708" y="4992150"/>
                  <a:ext cx="502090" cy="696277"/>
                  <a:chOff x="4759708" y="4992150"/>
                  <a:chExt cx="502090" cy="696277"/>
                </a:xfrm>
              </p:grpSpPr>
              <p:grpSp>
                <p:nvGrpSpPr>
                  <p:cNvPr id="1243" name="그룹 1242">
                    <a:extLst>
                      <a:ext uri="{FF2B5EF4-FFF2-40B4-BE49-F238E27FC236}">
                        <a16:creationId xmlns:a16="http://schemas.microsoft.com/office/drawing/2014/main" id="{2409FA10-E67C-C6BE-D8B7-CE28E26635FF}"/>
                      </a:ext>
                    </a:extLst>
                  </p:cNvPr>
                  <p:cNvGrpSpPr/>
                  <p:nvPr/>
                </p:nvGrpSpPr>
                <p:grpSpPr>
                  <a:xfrm>
                    <a:off x="4759708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4" name="타원 1243">
                      <a:extLst>
                        <a:ext uri="{FF2B5EF4-FFF2-40B4-BE49-F238E27FC236}">
                          <a16:creationId xmlns:a16="http://schemas.microsoft.com/office/drawing/2014/main" id="{D0DD0E9D-DB5E-EF18-F0FD-BDBAADF87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45" name="타원 1244">
                      <a:extLst>
                        <a:ext uri="{FF2B5EF4-FFF2-40B4-BE49-F238E27FC236}">
                          <a16:creationId xmlns:a16="http://schemas.microsoft.com/office/drawing/2014/main" id="{5A9A0346-6BAA-6D7F-672C-5D531A93B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4" name="TextBox 1253">
                    <a:extLst>
                      <a:ext uri="{FF2B5EF4-FFF2-40B4-BE49-F238E27FC236}">
                        <a16:creationId xmlns:a16="http://schemas.microsoft.com/office/drawing/2014/main" id="{4C1B0985-F5F4-A355-5615-D06B9F5B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4809130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98992658-BB07-F356-C9DA-4A05AAFBABF4}"/>
                    </a:ext>
                  </a:extLst>
                </p:cNvPr>
                <p:cNvGrpSpPr/>
                <p:nvPr/>
              </p:nvGrpSpPr>
              <p:grpSpPr>
                <a:xfrm>
                  <a:off x="5515954" y="4992150"/>
                  <a:ext cx="502090" cy="696277"/>
                  <a:chOff x="5515954" y="4992150"/>
                  <a:chExt cx="502090" cy="696277"/>
                </a:xfrm>
              </p:grpSpPr>
              <p:grpSp>
                <p:nvGrpSpPr>
                  <p:cNvPr id="1246" name="그룹 1245">
                    <a:extLst>
                      <a:ext uri="{FF2B5EF4-FFF2-40B4-BE49-F238E27FC236}">
                        <a16:creationId xmlns:a16="http://schemas.microsoft.com/office/drawing/2014/main" id="{DED181F5-A5F0-F267-EE48-FD555DC353BF}"/>
                      </a:ext>
                    </a:extLst>
                  </p:cNvPr>
                  <p:cNvGrpSpPr/>
                  <p:nvPr/>
                </p:nvGrpSpPr>
                <p:grpSpPr>
                  <a:xfrm>
                    <a:off x="551595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7" name="타원 1246">
                      <a:extLst>
                        <a:ext uri="{FF2B5EF4-FFF2-40B4-BE49-F238E27FC236}">
                          <a16:creationId xmlns:a16="http://schemas.microsoft.com/office/drawing/2014/main" id="{0EE25D41-5B7F-CB2E-A2CF-15E14C6AD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1248" name="타원 1247">
                      <a:extLst>
                        <a:ext uri="{FF2B5EF4-FFF2-40B4-BE49-F238E27FC236}">
                          <a16:creationId xmlns:a16="http://schemas.microsoft.com/office/drawing/2014/main" id="{F89CA3EA-3C73-651E-CF11-1DB65D0BB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5" name="TextBox 1254">
                    <a:extLst>
                      <a:ext uri="{FF2B5EF4-FFF2-40B4-BE49-F238E27FC236}">
                        <a16:creationId xmlns:a16="http://schemas.microsoft.com/office/drawing/2014/main" id="{7960D938-0F4A-26B4-BE7A-1768388F78D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37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cxnSp>
              <p:nvCxnSpPr>
                <p:cNvPr id="1262" name="직선 연결선 1261">
                  <a:extLst>
                    <a:ext uri="{FF2B5EF4-FFF2-40B4-BE49-F238E27FC236}">
                      <a16:creationId xmlns:a16="http://schemas.microsoft.com/office/drawing/2014/main" id="{7B63231B-3BD3-ECB9-A9DA-3BFDA4F87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873" y="4902436"/>
                  <a:ext cx="44770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7" name="그룹 1276">
            <a:extLst>
              <a:ext uri="{FF2B5EF4-FFF2-40B4-BE49-F238E27FC236}">
                <a16:creationId xmlns:a16="http://schemas.microsoft.com/office/drawing/2014/main" id="{C5933FC3-48A5-8EDF-7FF7-EE2AB18C7AFE}"/>
              </a:ext>
            </a:extLst>
          </p:cNvPr>
          <p:cNvGrpSpPr/>
          <p:nvPr/>
        </p:nvGrpSpPr>
        <p:grpSpPr>
          <a:xfrm>
            <a:off x="1460890" y="647862"/>
            <a:ext cx="2760416" cy="252890"/>
            <a:chOff x="1460890" y="1085980"/>
            <a:chExt cx="2760416" cy="252890"/>
          </a:xfrm>
        </p:grpSpPr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8022777-F3D8-DD40-423E-179FD4E57AFE}"/>
                </a:ext>
              </a:extLst>
            </p:cNvPr>
            <p:cNvSpPr txBox="1"/>
            <p:nvPr/>
          </p:nvSpPr>
          <p:spPr>
            <a:xfrm>
              <a:off x="2370771" y="1085980"/>
              <a:ext cx="1850535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게이지의 버튼 클릭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7894A642-E470-F8E5-10F8-4EF06A1D9C1F}"/>
                </a:ext>
              </a:extLst>
            </p:cNvPr>
            <p:cNvCxnSpPr>
              <a:cxnSpLocks/>
              <a:stCxn id="1270" idx="2"/>
            </p:cNvCxnSpPr>
            <p:nvPr/>
          </p:nvCxnSpPr>
          <p:spPr>
            <a:xfrm>
              <a:off x="1913272" y="1338870"/>
              <a:ext cx="230803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2791C867-84D3-735E-537C-997775984E79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목록 창</a:t>
              </a:r>
            </a:p>
          </p:txBody>
        </p: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B07E8B89-CD9D-942C-4D6F-C70EEB53D79F}"/>
              </a:ext>
            </a:extLst>
          </p:cNvPr>
          <p:cNvSpPr txBox="1"/>
          <p:nvPr/>
        </p:nvSpPr>
        <p:spPr>
          <a:xfrm>
            <a:off x="4442303" y="802069"/>
            <a:ext cx="1859483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아르카나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덱을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확인하는 방법과 같습니다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37FF55AD-E2F9-B689-758E-72ABB43A299F}"/>
              </a:ext>
            </a:extLst>
          </p:cNvPr>
          <p:cNvGrpSpPr/>
          <p:nvPr/>
        </p:nvGrpSpPr>
        <p:grpSpPr>
          <a:xfrm>
            <a:off x="6819022" y="647862"/>
            <a:ext cx="2623852" cy="252890"/>
            <a:chOff x="1460890" y="1085980"/>
            <a:chExt cx="2623852" cy="252890"/>
          </a:xfrm>
        </p:grpSpPr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0DD568FE-C41F-9958-261D-E5DD5A638700}"/>
                </a:ext>
              </a:extLst>
            </p:cNvPr>
            <p:cNvSpPr txBox="1"/>
            <p:nvPr/>
          </p:nvSpPr>
          <p:spPr>
            <a:xfrm>
              <a:off x="2365653" y="1085980"/>
              <a:ext cx="1719089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아이콘에 마우스 </a:t>
              </a:r>
              <a:r>
                <a: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Hover</a:t>
              </a:r>
            </a:p>
          </p:txBody>
        </p:sp>
        <p:cxnSp>
          <p:nvCxnSpPr>
            <p:cNvPr id="1280" name="직선 연결선 1279">
              <a:extLst>
                <a:ext uri="{FF2B5EF4-FFF2-40B4-BE49-F238E27FC236}">
                  <a16:creationId xmlns:a16="http://schemas.microsoft.com/office/drawing/2014/main" id="{EC8B73B4-4ADB-EF17-8A14-5BB0CDE99D3A}"/>
                </a:ext>
              </a:extLst>
            </p:cNvPr>
            <p:cNvCxnSpPr>
              <a:cxnSpLocks/>
              <a:stCxn id="1281" idx="2"/>
            </p:cNvCxnSpPr>
            <p:nvPr/>
          </p:nvCxnSpPr>
          <p:spPr>
            <a:xfrm>
              <a:off x="1913272" y="1338870"/>
              <a:ext cx="216800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35BB6911-F303-4B59-F859-053B98BE4454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정보 창</a:t>
              </a: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C76BBDB5-A2EC-4EFB-DDB8-B50549D1D083}"/>
              </a:ext>
            </a:extLst>
          </p:cNvPr>
          <p:cNvGrpSpPr/>
          <p:nvPr/>
        </p:nvGrpSpPr>
        <p:grpSpPr>
          <a:xfrm>
            <a:off x="6818843" y="990700"/>
            <a:ext cx="4968885" cy="3537122"/>
            <a:chOff x="7008071" y="904950"/>
            <a:chExt cx="4968885" cy="3537122"/>
          </a:xfrm>
        </p:grpSpPr>
        <p:grpSp>
          <p:nvGrpSpPr>
            <p:cNvPr id="1113" name="그룹 1112">
              <a:extLst>
                <a:ext uri="{FF2B5EF4-FFF2-40B4-BE49-F238E27FC236}">
                  <a16:creationId xmlns:a16="http://schemas.microsoft.com/office/drawing/2014/main" id="{DE713AB4-AC9C-F853-901F-078F3BDD40D1}"/>
                </a:ext>
              </a:extLst>
            </p:cNvPr>
            <p:cNvGrpSpPr/>
            <p:nvPr/>
          </p:nvGrpSpPr>
          <p:grpSpPr>
            <a:xfrm>
              <a:off x="7008071" y="904950"/>
              <a:ext cx="2617790" cy="1923507"/>
              <a:chOff x="6948727" y="1476785"/>
              <a:chExt cx="2617790" cy="1923507"/>
            </a:xfrm>
          </p:grpSpPr>
          <p:sp>
            <p:nvSpPr>
              <p:cNvPr id="1345" name="직사각형 1344">
                <a:extLst>
                  <a:ext uri="{FF2B5EF4-FFF2-40B4-BE49-F238E27FC236}">
                    <a16:creationId xmlns:a16="http://schemas.microsoft.com/office/drawing/2014/main" id="{E20CF8CC-C589-F1D9-BCF2-B90A1AC1CE9C}"/>
                  </a:ext>
                </a:extLst>
              </p:cNvPr>
              <p:cNvSpPr/>
              <p:nvPr/>
            </p:nvSpPr>
            <p:spPr>
              <a:xfrm>
                <a:off x="6948730" y="1783614"/>
                <a:ext cx="2617787" cy="1616678"/>
              </a:xfrm>
              <a:prstGeom prst="rect">
                <a:avLst/>
              </a:prstGeom>
              <a:solidFill>
                <a:srgbClr val="1415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46" name="그룹 1345">
                <a:extLst>
                  <a:ext uri="{FF2B5EF4-FFF2-40B4-BE49-F238E27FC236}">
                    <a16:creationId xmlns:a16="http://schemas.microsoft.com/office/drawing/2014/main" id="{67EBDCCF-620F-7CD5-16DE-478FABD02E79}"/>
                  </a:ext>
                </a:extLst>
              </p:cNvPr>
              <p:cNvGrpSpPr/>
              <p:nvPr/>
            </p:nvGrpSpPr>
            <p:grpSpPr>
              <a:xfrm>
                <a:off x="6948730" y="1481355"/>
                <a:ext cx="2617787" cy="302258"/>
                <a:chOff x="7083640" y="1411899"/>
                <a:chExt cx="2617787" cy="302258"/>
              </a:xfrm>
            </p:grpSpPr>
            <p:sp>
              <p:nvSpPr>
                <p:cNvPr id="1361" name="직사각형 1360">
                  <a:extLst>
                    <a:ext uri="{FF2B5EF4-FFF2-40B4-BE49-F238E27FC236}">
                      <a16:creationId xmlns:a16="http://schemas.microsoft.com/office/drawing/2014/main" id="{D4E3982E-1939-2795-9BEC-3554970DF15A}"/>
                    </a:ext>
                  </a:extLst>
                </p:cNvPr>
                <p:cNvSpPr/>
                <p:nvPr/>
              </p:nvSpPr>
              <p:spPr>
                <a:xfrm>
                  <a:off x="7083640" y="1411899"/>
                  <a:ext cx="2617787" cy="302258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172BCDED-1595-2857-70A5-21A49FD65028}"/>
                    </a:ext>
                  </a:extLst>
                </p:cNvPr>
                <p:cNvSpPr txBox="1"/>
                <p:nvPr/>
              </p:nvSpPr>
              <p:spPr>
                <a:xfrm>
                  <a:off x="8174522" y="1470695"/>
                  <a:ext cx="43601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 자리</a:t>
                  </a:r>
                  <a:endPara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8F01BC92-2598-87A0-C04F-9C6DACA02240}"/>
                  </a:ext>
                </a:extLst>
              </p:cNvPr>
              <p:cNvGrpSpPr/>
              <p:nvPr/>
            </p:nvGrpSpPr>
            <p:grpSpPr>
              <a:xfrm>
                <a:off x="7016887" y="1841250"/>
                <a:ext cx="1616678" cy="629818"/>
                <a:chOff x="7151797" y="1771794"/>
                <a:chExt cx="1616678" cy="629818"/>
              </a:xfrm>
            </p:grpSpPr>
            <p:grpSp>
              <p:nvGrpSpPr>
                <p:cNvPr id="1354" name="그룹 1353">
                  <a:extLst>
                    <a:ext uri="{FF2B5EF4-FFF2-40B4-BE49-F238E27FC236}">
                      <a16:creationId xmlns:a16="http://schemas.microsoft.com/office/drawing/2014/main" id="{7B377F9E-26BB-75C7-044F-4B41C7992020}"/>
                    </a:ext>
                  </a:extLst>
                </p:cNvPr>
                <p:cNvGrpSpPr/>
                <p:nvPr/>
              </p:nvGrpSpPr>
              <p:grpSpPr>
                <a:xfrm>
                  <a:off x="7151797" y="1771794"/>
                  <a:ext cx="630000" cy="629818"/>
                  <a:chOff x="7151797" y="1771794"/>
                  <a:chExt cx="630000" cy="629818"/>
                </a:xfrm>
              </p:grpSpPr>
              <p:sp>
                <p:nvSpPr>
                  <p:cNvPr id="1359" name="직사각형 1358">
                    <a:extLst>
                      <a:ext uri="{FF2B5EF4-FFF2-40B4-BE49-F238E27FC236}">
                        <a16:creationId xmlns:a16="http://schemas.microsoft.com/office/drawing/2014/main" id="{22AF7402-3662-318B-F382-677261808D2B}"/>
                      </a:ext>
                    </a:extLst>
                  </p:cNvPr>
                  <p:cNvSpPr/>
                  <p:nvPr/>
                </p:nvSpPr>
                <p:spPr>
                  <a:xfrm>
                    <a:off x="7151797" y="1771794"/>
                    <a:ext cx="630000" cy="629818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0" name="직사각형 1359">
                    <a:extLst>
                      <a:ext uri="{FF2B5EF4-FFF2-40B4-BE49-F238E27FC236}">
                        <a16:creationId xmlns:a16="http://schemas.microsoft.com/office/drawing/2014/main" id="{A868CE9C-D7E8-A7D4-6FF6-C1F7EAA11F2A}"/>
                      </a:ext>
                    </a:extLst>
                  </p:cNvPr>
                  <p:cNvSpPr/>
                  <p:nvPr/>
                </p:nvSpPr>
                <p:spPr>
                  <a:xfrm>
                    <a:off x="7169797" y="1789703"/>
                    <a:ext cx="594000" cy="5940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270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5" name="그룹 1354">
                  <a:extLst>
                    <a:ext uri="{FF2B5EF4-FFF2-40B4-BE49-F238E27FC236}">
                      <a16:creationId xmlns:a16="http://schemas.microsoft.com/office/drawing/2014/main" id="{08E72653-2E09-3B14-DAD6-AEACC40356BA}"/>
                    </a:ext>
                  </a:extLst>
                </p:cNvPr>
                <p:cNvGrpSpPr/>
                <p:nvPr/>
              </p:nvGrpSpPr>
              <p:grpSpPr>
                <a:xfrm>
                  <a:off x="7849954" y="1819237"/>
                  <a:ext cx="918521" cy="534932"/>
                  <a:chOff x="7849954" y="1844434"/>
                  <a:chExt cx="918521" cy="534932"/>
                </a:xfrm>
              </p:grpSpPr>
              <p:sp>
                <p:nvSpPr>
                  <p:cNvPr id="1356" name="TextBox 1355">
                    <a:extLst>
                      <a:ext uri="{FF2B5EF4-FFF2-40B4-BE49-F238E27FC236}">
                        <a16:creationId xmlns:a16="http://schemas.microsoft.com/office/drawing/2014/main" id="{F1970DFE-A94D-2DBA-CA55-4BC3091AB7BC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1844434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일반</a:t>
                    </a:r>
                    <a:endParaRPr lang="en-US" altLang="ko-KR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357" name="TextBox 1356">
                    <a:extLst>
                      <a:ext uri="{FF2B5EF4-FFF2-40B4-BE49-F238E27FC236}">
                        <a16:creationId xmlns:a16="http://schemas.microsoft.com/office/drawing/2014/main" id="{4DB07BB4-0450-DEA1-B2BA-020834CC613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050345"/>
                    <a:ext cx="60593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별자리 스킬</a:t>
                    </a: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sp>
                <p:nvSpPr>
                  <p:cNvPr id="1358" name="TextBox 1357">
                    <a:extLst>
                      <a:ext uri="{FF2B5EF4-FFF2-40B4-BE49-F238E27FC236}">
                        <a16:creationId xmlns:a16="http://schemas.microsoft.com/office/drawing/2014/main" id="{D9451A99-5187-AED0-2A8E-68F0AF2FE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240867"/>
                    <a:ext cx="91852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재사용 대기시간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초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EFC0C165-8125-B812-DA7A-0AA20610003E}"/>
                  </a:ext>
                </a:extLst>
              </p:cNvPr>
              <p:cNvSpPr txBox="1"/>
              <p:nvPr/>
            </p:nvSpPr>
            <p:spPr>
              <a:xfrm>
                <a:off x="9277580" y="2557263"/>
                <a:ext cx="19877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 err="1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PvE</a:t>
                </a:r>
                <a:endParaRPr lang="en-US" altLang="ko-KR" sz="9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349" name="그룹 1348">
                <a:extLst>
                  <a:ext uri="{FF2B5EF4-FFF2-40B4-BE49-F238E27FC236}">
                    <a16:creationId xmlns:a16="http://schemas.microsoft.com/office/drawing/2014/main" id="{7400CE5A-3DC7-EF54-2ED9-A84304D01494}"/>
                  </a:ext>
                </a:extLst>
              </p:cNvPr>
              <p:cNvGrpSpPr/>
              <p:nvPr/>
            </p:nvGrpSpPr>
            <p:grpSpPr>
              <a:xfrm>
                <a:off x="7016887" y="2800359"/>
                <a:ext cx="577081" cy="326799"/>
                <a:chOff x="7151797" y="2730903"/>
                <a:chExt cx="577081" cy="326799"/>
              </a:xfrm>
            </p:grpSpPr>
            <p:sp>
              <p:nvSpPr>
                <p:cNvPr id="1352" name="TextBox 1351">
                  <a:extLst>
                    <a:ext uri="{FF2B5EF4-FFF2-40B4-BE49-F238E27FC236}">
                      <a16:creationId xmlns:a16="http://schemas.microsoft.com/office/drawing/2014/main" id="{4DA5E607-702D-1DBA-4025-ADF733BF6681}"/>
                    </a:ext>
                  </a:extLst>
                </p:cNvPr>
                <p:cNvSpPr txBox="1"/>
                <p:nvPr/>
              </p:nvSpPr>
              <p:spPr>
                <a:xfrm>
                  <a:off x="7151797" y="2730903"/>
                  <a:ext cx="57708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레벨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</a:t>
                  </a:r>
                </a:p>
              </p:txBody>
            </p:sp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931261A5-E517-78BD-BB3A-7AA7CA1FEDF2}"/>
                    </a:ext>
                  </a:extLst>
                </p:cNvPr>
                <p:cNvSpPr txBox="1"/>
                <p:nvPr/>
              </p:nvSpPr>
              <p:spPr>
                <a:xfrm>
                  <a:off x="7151797" y="2919203"/>
                  <a:ext cx="49212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소모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E441E1DE-10BE-3CB7-E318-1763E9619C84}"/>
                  </a:ext>
                </a:extLst>
              </p:cNvPr>
              <p:cNvSpPr txBox="1"/>
              <p:nvPr/>
            </p:nvSpPr>
            <p:spPr>
              <a:xfrm>
                <a:off x="7010679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</a:t>
                </a: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</a:p>
            </p:txBody>
          </p:sp>
          <p:sp>
            <p:nvSpPr>
              <p:cNvPr id="1351" name="TextBox 1350">
                <a:extLst>
                  <a:ext uri="{FF2B5EF4-FFF2-40B4-BE49-F238E27FC236}">
                    <a16:creationId xmlns:a16="http://schemas.microsoft.com/office/drawing/2014/main" id="{54772779-DD91-1ACA-274C-7141BA5151BA}"/>
                  </a:ext>
                </a:extLst>
              </p:cNvPr>
              <p:cNvSpPr txBox="1"/>
              <p:nvPr/>
            </p:nvSpPr>
            <p:spPr>
              <a:xfrm>
                <a:off x="7584160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설명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F284F523-73EB-CAAF-E7EE-C962CE3497A9}"/>
                  </a:ext>
                </a:extLst>
              </p:cNvPr>
              <p:cNvSpPr/>
              <p:nvPr/>
            </p:nvSpPr>
            <p:spPr>
              <a:xfrm>
                <a:off x="6948727" y="1476785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0" name="그룹 1109">
              <a:extLst>
                <a:ext uri="{FF2B5EF4-FFF2-40B4-BE49-F238E27FC236}">
                  <a16:creationId xmlns:a16="http://schemas.microsoft.com/office/drawing/2014/main" id="{F3D4EC39-9BBA-4D71-FD45-8AF0909BB4D0}"/>
                </a:ext>
              </a:extLst>
            </p:cNvPr>
            <p:cNvGrpSpPr/>
            <p:nvPr/>
          </p:nvGrpSpPr>
          <p:grpSpPr>
            <a:xfrm>
              <a:off x="7791772" y="1440631"/>
              <a:ext cx="2617787" cy="1930087"/>
              <a:chOff x="9313178" y="2188432"/>
              <a:chExt cx="2617787" cy="1930087"/>
            </a:xfrm>
          </p:grpSpPr>
          <p:grpSp>
            <p:nvGrpSpPr>
              <p:cNvPr id="1343" name="그룹 1342">
                <a:extLst>
                  <a:ext uri="{FF2B5EF4-FFF2-40B4-BE49-F238E27FC236}">
                    <a16:creationId xmlns:a16="http://schemas.microsoft.com/office/drawing/2014/main" id="{272A840C-391E-DFFD-7647-26DB866FBB4C}"/>
                  </a:ext>
                </a:extLst>
              </p:cNvPr>
              <p:cNvGrpSpPr/>
              <p:nvPr/>
            </p:nvGrpSpPr>
            <p:grpSpPr>
              <a:xfrm>
                <a:off x="9313178" y="2188432"/>
                <a:ext cx="2617787" cy="1930087"/>
                <a:chOff x="8617411" y="2129132"/>
                <a:chExt cx="2617787" cy="1930087"/>
              </a:xfrm>
            </p:grpSpPr>
            <p:sp>
              <p:nvSpPr>
                <p:cNvPr id="1316" name="직사각형 1315">
                  <a:extLst>
                    <a:ext uri="{FF2B5EF4-FFF2-40B4-BE49-F238E27FC236}">
                      <a16:creationId xmlns:a16="http://schemas.microsoft.com/office/drawing/2014/main" id="{732038DF-49B9-4CE4-4890-E1C15922674E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2782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17" name="그룹 1316">
                  <a:extLst>
                    <a:ext uri="{FF2B5EF4-FFF2-40B4-BE49-F238E27FC236}">
                      <a16:creationId xmlns:a16="http://schemas.microsoft.com/office/drawing/2014/main" id="{0F695521-241C-BE22-7156-D56E7D0CF3F2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41" name="직사각형 1340">
                    <a:extLst>
                      <a:ext uri="{FF2B5EF4-FFF2-40B4-BE49-F238E27FC236}">
                        <a16:creationId xmlns:a16="http://schemas.microsoft.com/office/drawing/2014/main" id="{EE86D2B9-DC40-FF2C-5FAE-72CDFBDDE12B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2" name="TextBox 1341">
                    <a:extLst>
                      <a:ext uri="{FF2B5EF4-FFF2-40B4-BE49-F238E27FC236}">
                        <a16:creationId xmlns:a16="http://schemas.microsoft.com/office/drawing/2014/main" id="{4013A9F7-472E-08D6-0660-D0CFC1DED33D}"/>
                      </a:ext>
                    </a:extLst>
                  </p:cNvPr>
                  <p:cNvSpPr txBox="1"/>
                  <p:nvPr/>
                </p:nvSpPr>
                <p:spPr>
                  <a:xfrm>
                    <a:off x="8108000" y="1470695"/>
                    <a:ext cx="5690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사자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EA11D625-F728-FD25-291F-D88A3B43DB18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34" name="그룹 1333">
                    <a:extLst>
                      <a:ext uri="{FF2B5EF4-FFF2-40B4-BE49-F238E27FC236}">
                        <a16:creationId xmlns:a16="http://schemas.microsoft.com/office/drawing/2014/main" id="{A17C9C3C-2B54-14F4-2E27-EB2660E630BC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39" name="직사각형 1338">
                      <a:extLst>
                        <a:ext uri="{FF2B5EF4-FFF2-40B4-BE49-F238E27FC236}">
                          <a16:creationId xmlns:a16="http://schemas.microsoft.com/office/drawing/2014/main" id="{6EB19D2F-C592-5141-22CA-1E7A0EC02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40" name="직사각형 1339">
                      <a:extLst>
                        <a:ext uri="{FF2B5EF4-FFF2-40B4-BE49-F238E27FC236}">
                          <a16:creationId xmlns:a16="http://schemas.microsoft.com/office/drawing/2014/main" id="{CE13A1EA-3799-E68D-76C2-6850F104C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5" name="그룹 1334">
                    <a:extLst>
                      <a:ext uri="{FF2B5EF4-FFF2-40B4-BE49-F238E27FC236}">
                        <a16:creationId xmlns:a16="http://schemas.microsoft.com/office/drawing/2014/main" id="{79FBC46B-D90B-A9B3-33C6-9EF6582EB6ED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36" name="TextBox 1335">
                      <a:extLst>
                        <a:ext uri="{FF2B5EF4-FFF2-40B4-BE49-F238E27FC236}">
                          <a16:creationId xmlns:a16="http://schemas.microsoft.com/office/drawing/2014/main" id="{06E5881C-4810-48E0-76DD-7A209C2B9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37" name="TextBox 1336">
                      <a:extLst>
                        <a:ext uri="{FF2B5EF4-FFF2-40B4-BE49-F238E27FC236}">
                          <a16:creationId xmlns:a16="http://schemas.microsoft.com/office/drawing/2014/main" id="{1F41FD71-FD66-06A4-E29A-CFEC78E68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38" name="TextBox 1337">
                      <a:extLst>
                        <a:ext uri="{FF2B5EF4-FFF2-40B4-BE49-F238E27FC236}">
                          <a16:creationId xmlns:a16="http://schemas.microsoft.com/office/drawing/2014/main" id="{F486E7E8-7273-AD98-FE82-7D2120F077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19" name="TextBox 1318">
                  <a:extLst>
                    <a:ext uri="{FF2B5EF4-FFF2-40B4-BE49-F238E27FC236}">
                      <a16:creationId xmlns:a16="http://schemas.microsoft.com/office/drawing/2014/main" id="{DF4009E8-1CDE-28CE-4F16-43E21FB109B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20" name="그룹 1319">
                  <a:extLst>
                    <a:ext uri="{FF2B5EF4-FFF2-40B4-BE49-F238E27FC236}">
                      <a16:creationId xmlns:a16="http://schemas.microsoft.com/office/drawing/2014/main" id="{2CD46EE6-C74E-8752-2273-54E480C119CC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32" name="TextBox 1331">
                    <a:extLst>
                      <a:ext uri="{FF2B5EF4-FFF2-40B4-BE49-F238E27FC236}">
                        <a16:creationId xmlns:a16="http://schemas.microsoft.com/office/drawing/2014/main" id="{0A94409C-6453-628A-2B44-5A15A8C60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33" name="TextBox 1332">
                    <a:extLst>
                      <a:ext uri="{FF2B5EF4-FFF2-40B4-BE49-F238E27FC236}">
                        <a16:creationId xmlns:a16="http://schemas.microsoft.com/office/drawing/2014/main" id="{B72AA38D-38AE-F2A4-9D11-48A46141BFF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8E7574A2-03DC-10C1-714A-B77D66F5C6C2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</a:t>
                  </a: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D9463FEF-9B53-64EC-0E95-90DDB9C6C3ED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F907DAF7-4A75-2FFA-E90E-5CE7EAF03368}"/>
                  </a:ext>
                </a:extLst>
              </p:cNvPr>
              <p:cNvSpPr/>
              <p:nvPr/>
            </p:nvSpPr>
            <p:spPr>
              <a:xfrm>
                <a:off x="9313178" y="2191724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9A7071CD-C193-F032-BDC8-13C3AD0CD48C}"/>
                </a:ext>
              </a:extLst>
            </p:cNvPr>
            <p:cNvGrpSpPr/>
            <p:nvPr/>
          </p:nvGrpSpPr>
          <p:grpSpPr>
            <a:xfrm>
              <a:off x="8575470" y="1982892"/>
              <a:ext cx="2617787" cy="1923503"/>
              <a:chOff x="10990707" y="2232250"/>
              <a:chExt cx="2617787" cy="1923503"/>
            </a:xfrm>
          </p:grpSpPr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025F1F2A-135A-6069-250B-0C2325B7131E}"/>
                  </a:ext>
                </a:extLst>
              </p:cNvPr>
              <p:cNvGrpSpPr/>
              <p:nvPr/>
            </p:nvGrpSpPr>
            <p:grpSpPr>
              <a:xfrm>
                <a:off x="10990707" y="2234533"/>
                <a:ext cx="2617787" cy="1918937"/>
                <a:chOff x="8617411" y="2129132"/>
                <a:chExt cx="2617787" cy="1918937"/>
              </a:xfrm>
            </p:grpSpPr>
            <p:sp>
              <p:nvSpPr>
                <p:cNvPr id="1072" name="직사각형 1071">
                  <a:extLst>
                    <a:ext uri="{FF2B5EF4-FFF2-40B4-BE49-F238E27FC236}">
                      <a16:creationId xmlns:a16="http://schemas.microsoft.com/office/drawing/2014/main" id="{F91D9CC0-0D6A-A491-9CED-DEDCDCD04CD1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1667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88555275-4D93-AAA9-5632-106E16028147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A4A6CB0A-215E-D48F-0366-85873B43C5E9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9095F939-ED79-AC45-9508-59F0C27CC90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475" y="1470695"/>
                    <a:ext cx="7021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쌍둥이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A561249E-37DC-C614-38B7-FFAB77E1AFD0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087" name="그룹 1086">
                    <a:extLst>
                      <a:ext uri="{FF2B5EF4-FFF2-40B4-BE49-F238E27FC236}">
                        <a16:creationId xmlns:a16="http://schemas.microsoft.com/office/drawing/2014/main" id="{2A346A87-620B-E80F-AE1E-002B33AF8D47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097" name="직사각형 1096">
                      <a:extLst>
                        <a:ext uri="{FF2B5EF4-FFF2-40B4-BE49-F238E27FC236}">
                          <a16:creationId xmlns:a16="http://schemas.microsoft.com/office/drawing/2014/main" id="{14C78A9F-8771-3032-FAE4-3C8992FD6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2" name="직사각형 1101">
                      <a:extLst>
                        <a:ext uri="{FF2B5EF4-FFF2-40B4-BE49-F238E27FC236}">
                          <a16:creationId xmlns:a16="http://schemas.microsoft.com/office/drawing/2014/main" id="{99B3D32D-623B-B3C0-A5E3-E29201156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89" name="그룹 1088">
                    <a:extLst>
                      <a:ext uri="{FF2B5EF4-FFF2-40B4-BE49-F238E27FC236}">
                        <a16:creationId xmlns:a16="http://schemas.microsoft.com/office/drawing/2014/main" id="{F751B437-8CEB-EAA2-49E3-3501176E3DF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090" name="TextBox 1089">
                      <a:extLst>
                        <a:ext uri="{FF2B5EF4-FFF2-40B4-BE49-F238E27FC236}">
                          <a16:creationId xmlns:a16="http://schemas.microsoft.com/office/drawing/2014/main" id="{7C2B1ECF-3E09-545F-CAAF-3A1861D239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91" name="TextBox 1090">
                      <a:extLst>
                        <a:ext uri="{FF2B5EF4-FFF2-40B4-BE49-F238E27FC236}">
                          <a16:creationId xmlns:a16="http://schemas.microsoft.com/office/drawing/2014/main" id="{49873B71-3A6A-F303-F261-8133833727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096" name="TextBox 1095">
                      <a:extLst>
                        <a:ext uri="{FF2B5EF4-FFF2-40B4-BE49-F238E27FC236}">
                          <a16:creationId xmlns:a16="http://schemas.microsoft.com/office/drawing/2014/main" id="{DFCC4CB6-5D98-6DA6-129C-90E3E0D14D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6E869CA7-9EA9-ACE6-DB88-F0DB02DC7F1F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EDA91FED-3EAD-D6B7-E384-9F93FDA6DF27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1B99C3CE-5E8F-3032-3111-D16B16F6E03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086" name="TextBox 1085">
                    <a:extLst>
                      <a:ext uri="{FF2B5EF4-FFF2-40B4-BE49-F238E27FC236}">
                        <a16:creationId xmlns:a16="http://schemas.microsoft.com/office/drawing/2014/main" id="{AA02845C-9291-5088-0C31-7D2B3FE73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DAA97201-0AA4-1D13-946B-39BE3FDC9788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</a:t>
                  </a: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CF64941F-5C03-533F-5A96-CB51746B1ED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C25EAD1B-42C2-791D-EE4B-4C99DD78585D}"/>
                  </a:ext>
                </a:extLst>
              </p:cNvPr>
              <p:cNvSpPr/>
              <p:nvPr/>
            </p:nvSpPr>
            <p:spPr>
              <a:xfrm>
                <a:off x="10990707" y="2232250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DEEE2913-8CC0-9E9D-BBD8-B38EE8F92044}"/>
                </a:ext>
              </a:extLst>
            </p:cNvPr>
            <p:cNvGrpSpPr/>
            <p:nvPr/>
          </p:nvGrpSpPr>
          <p:grpSpPr>
            <a:xfrm>
              <a:off x="9359169" y="2518569"/>
              <a:ext cx="2617787" cy="1923503"/>
              <a:chOff x="6862033" y="4516029"/>
              <a:chExt cx="2617787" cy="1923503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16D4BF1F-AF46-376F-B0F6-39F390587ED5}"/>
                  </a:ext>
                </a:extLst>
              </p:cNvPr>
              <p:cNvGrpSpPr/>
              <p:nvPr/>
            </p:nvGrpSpPr>
            <p:grpSpPr>
              <a:xfrm>
                <a:off x="6862033" y="4524429"/>
                <a:ext cx="2617787" cy="1906703"/>
                <a:chOff x="8617411" y="2129132"/>
                <a:chExt cx="2617787" cy="1906703"/>
              </a:xfrm>
            </p:grpSpPr>
            <p:sp>
              <p:nvSpPr>
                <p:cNvPr id="1364" name="직사각형 1363">
                  <a:extLst>
                    <a:ext uri="{FF2B5EF4-FFF2-40B4-BE49-F238E27FC236}">
                      <a16:creationId xmlns:a16="http://schemas.microsoft.com/office/drawing/2014/main" id="{CFB4426B-F8B3-6091-035C-EC8241B75807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0444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65" name="그룹 1364">
                  <a:extLst>
                    <a:ext uri="{FF2B5EF4-FFF2-40B4-BE49-F238E27FC236}">
                      <a16:creationId xmlns:a16="http://schemas.microsoft.com/office/drawing/2014/main" id="{9AF04103-2E06-AB09-BB66-93B7CF0F2CD6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80" name="직사각형 1379">
                    <a:extLst>
                      <a:ext uri="{FF2B5EF4-FFF2-40B4-BE49-F238E27FC236}">
                        <a16:creationId xmlns:a16="http://schemas.microsoft.com/office/drawing/2014/main" id="{22232E6E-60ED-BC1D-14A1-62CEFC68C794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1" name="TextBox 1380">
                    <a:extLst>
                      <a:ext uri="{FF2B5EF4-FFF2-40B4-BE49-F238E27FC236}">
                        <a16:creationId xmlns:a16="http://schemas.microsoft.com/office/drawing/2014/main" id="{73C4CE15-4D23-998B-BC18-EAAB85D1360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2959" y="1470695"/>
                    <a:ext cx="39914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유성우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66" name="그룹 1365">
                  <a:extLst>
                    <a:ext uri="{FF2B5EF4-FFF2-40B4-BE49-F238E27FC236}">
                      <a16:creationId xmlns:a16="http://schemas.microsoft.com/office/drawing/2014/main" id="{6DCC302D-642B-0C29-D7A9-BFEA42B8923B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73" name="그룹 1372">
                    <a:extLst>
                      <a:ext uri="{FF2B5EF4-FFF2-40B4-BE49-F238E27FC236}">
                        <a16:creationId xmlns:a16="http://schemas.microsoft.com/office/drawing/2014/main" id="{8E08CDA5-EDD3-0472-69ED-06FD30A30718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78" name="직사각형 1377">
                      <a:extLst>
                        <a:ext uri="{FF2B5EF4-FFF2-40B4-BE49-F238E27FC236}">
                          <a16:creationId xmlns:a16="http://schemas.microsoft.com/office/drawing/2014/main" id="{319E34CC-1C9A-C068-F4AD-C58B940D99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9" name="직사각형 1378">
                      <a:extLst>
                        <a:ext uri="{FF2B5EF4-FFF2-40B4-BE49-F238E27FC236}">
                          <a16:creationId xmlns:a16="http://schemas.microsoft.com/office/drawing/2014/main" id="{3B74092E-0D62-968F-F1BE-32343BCAA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12C9D029-C0A8-EAEC-AAAE-E6C9E189FA4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75" name="TextBox 1374">
                      <a:extLst>
                        <a:ext uri="{FF2B5EF4-FFF2-40B4-BE49-F238E27FC236}">
                          <a16:creationId xmlns:a16="http://schemas.microsoft.com/office/drawing/2014/main" id="{49D55D6C-24F3-E9CB-96E1-53BB0B27F4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76" name="TextBox 1375">
                      <a:extLst>
                        <a:ext uri="{FF2B5EF4-FFF2-40B4-BE49-F238E27FC236}">
                          <a16:creationId xmlns:a16="http://schemas.microsoft.com/office/drawing/2014/main" id="{CB2D1766-53BD-896E-C9E1-CCC4394F3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50654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77" name="TextBox 1376">
                      <a:extLst>
                        <a:ext uri="{FF2B5EF4-FFF2-40B4-BE49-F238E27FC236}">
                          <a16:creationId xmlns:a16="http://schemas.microsoft.com/office/drawing/2014/main" id="{CDB224A6-8BD7-E0F8-21D7-3E63246F6C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67" name="TextBox 1366">
                  <a:extLst>
                    <a:ext uri="{FF2B5EF4-FFF2-40B4-BE49-F238E27FC236}">
                      <a16:creationId xmlns:a16="http://schemas.microsoft.com/office/drawing/2014/main" id="{2CBDC307-B3AA-CE88-ECDC-0AAEBD15A4D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68" name="그룹 1367">
                  <a:extLst>
                    <a:ext uri="{FF2B5EF4-FFF2-40B4-BE49-F238E27FC236}">
                      <a16:creationId xmlns:a16="http://schemas.microsoft.com/office/drawing/2014/main" id="{61EE7D57-185B-0185-7805-AFBEB69FA688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71" name="TextBox 1370">
                    <a:extLst>
                      <a:ext uri="{FF2B5EF4-FFF2-40B4-BE49-F238E27FC236}">
                        <a16:creationId xmlns:a16="http://schemas.microsoft.com/office/drawing/2014/main" id="{FA9218DF-C575-6AC8-4FF7-8DF71E96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72" name="TextBox 1371">
                    <a:extLst>
                      <a:ext uri="{FF2B5EF4-FFF2-40B4-BE49-F238E27FC236}">
                        <a16:creationId xmlns:a16="http://schemas.microsoft.com/office/drawing/2014/main" id="{13D1F945-58C2-453E-38A6-924B6D42903F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69" name="TextBox 1368">
                  <a:extLst>
                    <a:ext uri="{FF2B5EF4-FFF2-40B4-BE49-F238E27FC236}">
                      <a16:creationId xmlns:a16="http://schemas.microsoft.com/office/drawing/2014/main" id="{04A43A98-EE3D-5778-8F65-6E5535E8CCFD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70" name="TextBox 1369">
                  <a:extLst>
                    <a:ext uri="{FF2B5EF4-FFF2-40B4-BE49-F238E27FC236}">
                      <a16:creationId xmlns:a16="http://schemas.microsoft.com/office/drawing/2014/main" id="{CE6C9F54-0DD9-E232-9CAD-D97FB574F26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0FE1F25B-EF17-AC3A-1743-4A7F2E4268F7}"/>
                  </a:ext>
                </a:extLst>
              </p:cNvPr>
              <p:cNvSpPr/>
              <p:nvPr/>
            </p:nvSpPr>
            <p:spPr>
              <a:xfrm>
                <a:off x="6862033" y="4516029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4D1266-C89C-A928-31A2-9CB42ED0B310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F8256-411C-7D52-36B9-0A33D26F5E5C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EA2D7-A01D-1117-E37A-FB93A788B82F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47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5B59B-28CE-1E35-B977-E895C3E0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DC1290-86C4-7F4D-F2A3-D967582FD38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533DD9-1964-DA52-FA9E-824E44AF44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4A900C-E6A5-3107-3D85-03880C76A9D2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게이지 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E32D78-55AB-B24D-C11C-7B2D85917008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350967-9947-6D7D-9424-3DE8854C0800}"/>
              </a:ext>
            </a:extLst>
          </p:cNvPr>
          <p:cNvGrpSpPr/>
          <p:nvPr/>
        </p:nvGrpSpPr>
        <p:grpSpPr>
          <a:xfrm>
            <a:off x="1450975" y="2106021"/>
            <a:ext cx="10514013" cy="2975661"/>
            <a:chOff x="1450975" y="2495026"/>
            <a:chExt cx="10514013" cy="2975661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4D92BC7-B0B8-397A-93A4-1A297F7163AD}"/>
                </a:ext>
              </a:extLst>
            </p:cNvPr>
            <p:cNvGrpSpPr/>
            <p:nvPr/>
          </p:nvGrpSpPr>
          <p:grpSpPr>
            <a:xfrm>
              <a:off x="1450975" y="2495026"/>
              <a:ext cx="10514013" cy="2975661"/>
              <a:chOff x="1450975" y="1064939"/>
              <a:chExt cx="10514013" cy="2975661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CD0CFEE-69D0-9D60-9A61-88CA58E1B2D8}"/>
                  </a:ext>
                </a:extLst>
              </p:cNvPr>
              <p:cNvSpPr/>
              <p:nvPr/>
            </p:nvSpPr>
            <p:spPr>
              <a:xfrm>
                <a:off x="1450975" y="1317830"/>
                <a:ext cx="10514013" cy="2722770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D291529-2B19-388D-0DB2-43D5D2FA466A}"/>
                  </a:ext>
                </a:extLst>
              </p:cNvPr>
              <p:cNvGrpSpPr/>
              <p:nvPr/>
            </p:nvGrpSpPr>
            <p:grpSpPr>
              <a:xfrm>
                <a:off x="1450975" y="1317830"/>
                <a:ext cx="10514013" cy="2630891"/>
                <a:chOff x="1450975" y="1317830"/>
                <a:chExt cx="10514013" cy="263089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FEF9E6BE-1B5A-BA7A-6178-FF350056F9C5}"/>
                    </a:ext>
                  </a:extLst>
                </p:cNvPr>
                <p:cNvGrpSpPr/>
                <p:nvPr/>
              </p:nvGrpSpPr>
              <p:grpSpPr>
                <a:xfrm>
                  <a:off x="1450975" y="1317830"/>
                  <a:ext cx="3217845" cy="2630891"/>
                  <a:chOff x="1450975" y="1317830"/>
                  <a:chExt cx="3217845" cy="2630891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8BF5505E-0461-140D-1F81-2FFF7276A392}"/>
                      </a:ext>
                    </a:extLst>
                  </p:cNvPr>
                  <p:cNvGrpSpPr/>
                  <p:nvPr/>
                </p:nvGrpSpPr>
                <p:grpSpPr>
                  <a:xfrm>
                    <a:off x="1608233" y="1982719"/>
                    <a:ext cx="2903328" cy="1966002"/>
                    <a:chOff x="1663053" y="1947068"/>
                    <a:chExt cx="2903328" cy="1966002"/>
                  </a:xfrm>
                </p:grpSpPr>
                <p:grpSp>
                  <p:nvGrpSpPr>
                    <p:cNvPr id="1232" name="그룹 1231">
                      <a:extLst>
                        <a:ext uri="{FF2B5EF4-FFF2-40B4-BE49-F238E27FC236}">
                          <a16:creationId xmlns:a16="http://schemas.microsoft.com/office/drawing/2014/main" id="{1F3E875C-C88A-223E-8987-9FED10326F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63053" y="1947068"/>
                      <a:ext cx="2340428" cy="1938699"/>
                      <a:chOff x="1537010" y="4656664"/>
                      <a:chExt cx="2340428" cy="1938699"/>
                    </a:xfrm>
                  </p:grpSpPr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BC32EC02-1491-F811-E472-A73B07B4AF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37010" y="4993458"/>
                        <a:ext cx="1537358" cy="1601905"/>
                        <a:chOff x="3103095" y="5203120"/>
                        <a:chExt cx="982354" cy="1023597"/>
                      </a:xfrm>
                    </p:grpSpPr>
                    <p:grpSp>
                      <p:nvGrpSpPr>
                        <p:cNvPr id="1156" name="그룹 1155">
                          <a:extLst>
                            <a:ext uri="{FF2B5EF4-FFF2-40B4-BE49-F238E27FC236}">
                              <a16:creationId xmlns:a16="http://schemas.microsoft.com/office/drawing/2014/main" id="{A382B2B7-F9DA-B82D-FA13-EE253424F84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185133" y="5312922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1162" name="Picture 2">
                            <a:extLst>
                              <a:ext uri="{FF2B5EF4-FFF2-40B4-BE49-F238E27FC236}">
                                <a16:creationId xmlns:a16="http://schemas.microsoft.com/office/drawing/2014/main" id="{F926F82E-214D-7808-8AF3-12C65A6BC58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3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163" name="타원 1162">
                            <a:extLst>
                              <a:ext uri="{FF2B5EF4-FFF2-40B4-BE49-F238E27FC236}">
                                <a16:creationId xmlns:a16="http://schemas.microsoft.com/office/drawing/2014/main" id="{B00EDF34-036F-794A-89D8-38EA7C24E7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1157" name="그룹 1156">
                          <a:extLst>
                            <a:ext uri="{FF2B5EF4-FFF2-40B4-BE49-F238E27FC236}">
                              <a16:creationId xmlns:a16="http://schemas.microsoft.com/office/drawing/2014/main" id="{01549FB4-0F2F-1379-728D-49462EF9E58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103095" y="5203120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1158" name="타원 1157">
                            <a:extLst>
                              <a:ext uri="{FF2B5EF4-FFF2-40B4-BE49-F238E27FC236}">
                                <a16:creationId xmlns:a16="http://schemas.microsoft.com/office/drawing/2014/main" id="{B13710DE-309B-1344-E27E-351E0F989AE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159" name="그룹 1158">
                            <a:extLst>
                              <a:ext uri="{FF2B5EF4-FFF2-40B4-BE49-F238E27FC236}">
                                <a16:creationId xmlns:a16="http://schemas.microsoft.com/office/drawing/2014/main" id="{89422CF2-8B51-AD5D-42FE-CE67C38A27C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1160" name="Picture 6">
                              <a:extLst>
                                <a:ext uri="{FF2B5EF4-FFF2-40B4-BE49-F238E27FC236}">
                                  <a16:creationId xmlns:a16="http://schemas.microsoft.com/office/drawing/2014/main" id="{B3294628-FB5D-881C-6EA3-948A3F5D861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5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61" name="Picture 2">
                              <a:extLst>
                                <a:ext uri="{FF2B5EF4-FFF2-40B4-BE49-F238E27FC236}">
                                  <a16:creationId xmlns:a16="http://schemas.microsoft.com/office/drawing/2014/main" id="{2B37C6DD-A1AB-C3D9-E7EC-4EB67356F5B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grpSp>
                    <p:nvGrpSpPr>
                      <p:cNvPr id="1231" name="그룹 1230">
                        <a:extLst>
                          <a:ext uri="{FF2B5EF4-FFF2-40B4-BE49-F238E27FC236}">
                            <a16:creationId xmlns:a16="http://schemas.microsoft.com/office/drawing/2014/main" id="{9CC6BC4B-BAFC-B95E-BEFF-BA4123C4AF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656664"/>
                        <a:ext cx="1023971" cy="624592"/>
                        <a:chOff x="2000266" y="4656664"/>
                        <a:chExt cx="1023971" cy="624592"/>
                      </a:xfrm>
                    </p:grpSpPr>
                    <p:sp>
                      <p:nvSpPr>
                        <p:cNvPr id="1106" name="TextBox 1105">
                          <a:extLst>
                            <a:ext uri="{FF2B5EF4-FFF2-40B4-BE49-F238E27FC236}">
                              <a16:creationId xmlns:a16="http://schemas.microsoft.com/office/drawing/2014/main" id="{D76C969B-DEFA-6729-AC40-ECB57CCC3A6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48263" y="4656664"/>
                          <a:ext cx="675974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ko-KR" altLang="en-US" sz="10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금색 테두리</a:t>
                          </a:r>
                          <a:endParaRPr lang="en-US" altLang="ko-KR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180" name="그룹 1179">
                          <a:extLst>
                            <a:ext uri="{FF2B5EF4-FFF2-40B4-BE49-F238E27FC236}">
                              <a16:creationId xmlns:a16="http://schemas.microsoft.com/office/drawing/2014/main" id="{7F44FC60-35B5-73CA-81AC-9FBDC8E4CB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779776"/>
                          <a:ext cx="347997" cy="501480"/>
                          <a:chOff x="2000266" y="4779776"/>
                          <a:chExt cx="347997" cy="501480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105" name="타원 1104">
                            <a:extLst>
                              <a:ext uri="{FF2B5EF4-FFF2-40B4-BE49-F238E27FC236}">
                                <a16:creationId xmlns:a16="http://schemas.microsoft.com/office/drawing/2014/main" id="{CC687B7F-D4FC-8097-6EF8-AF13549936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96532" cy="96532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113" name="연결선: 꺾임 1112">
                            <a:extLst>
                              <a:ext uri="{FF2B5EF4-FFF2-40B4-BE49-F238E27FC236}">
                                <a16:creationId xmlns:a16="http://schemas.microsoft.com/office/drawing/2014/main" id="{DB282E73-FDCD-E567-6F49-FA342A93252D}"/>
                              </a:ext>
                            </a:extLst>
                          </p:cNvPr>
                          <p:cNvCxnSpPr>
                            <a:stCxn id="1105" idx="0"/>
                            <a:endCxn id="1106" idx="1"/>
                          </p:cNvCxnSpPr>
                          <p:nvPr/>
                        </p:nvCxnSpPr>
                        <p:spPr>
                          <a:xfrm rot="5400000" flipH="1" flipV="1">
                            <a:off x="1995923" y="4832385"/>
                            <a:ext cx="404949" cy="299731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230" name="그룹 1229">
                        <a:extLst>
                          <a:ext uri="{FF2B5EF4-FFF2-40B4-BE49-F238E27FC236}">
                            <a16:creationId xmlns:a16="http://schemas.microsoft.com/office/drawing/2014/main" id="{FE9CBD99-1093-1230-8210-6FD91BAD01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4999985"/>
                        <a:ext cx="1458932" cy="568376"/>
                        <a:chOff x="2418506" y="4999985"/>
                        <a:chExt cx="1458932" cy="568376"/>
                      </a:xfrm>
                    </p:grpSpPr>
                    <p:sp>
                      <p:nvSpPr>
                        <p:cNvPr id="1118" name="TextBox 1117">
                          <a:extLst>
                            <a:ext uri="{FF2B5EF4-FFF2-40B4-BE49-F238E27FC236}">
                              <a16:creationId xmlns:a16="http://schemas.microsoft.com/office/drawing/2014/main" id="{C56D782E-A1F8-0B22-7E3E-E6F47A79977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16128" y="4999985"/>
                          <a:ext cx="961310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300"/>
                            </a:spcAft>
                          </a:pPr>
                          <a:r>
                            <a:rPr lang="ko-KR" altLang="en-US" sz="10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 모양 같은 내부</a:t>
                          </a:r>
                          <a:endParaRPr lang="en-US" altLang="ko-KR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2A7B156C-65C3-44F8-E31F-32150DBCF32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418506" y="5123096"/>
                          <a:ext cx="497623" cy="445265"/>
                          <a:chOff x="2418506" y="5123096"/>
                          <a:chExt cx="497623" cy="445265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116" name="타원 1115">
                            <a:extLst>
                              <a:ext uri="{FF2B5EF4-FFF2-40B4-BE49-F238E27FC236}">
                                <a16:creationId xmlns:a16="http://schemas.microsoft.com/office/drawing/2014/main" id="{DC61CB5B-CA7F-B9A3-CC56-3F4ED2876BC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96532" cy="96532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123" name="연결선: 꺾임 1122">
                            <a:extLst>
                              <a:ext uri="{FF2B5EF4-FFF2-40B4-BE49-F238E27FC236}">
                                <a16:creationId xmlns:a16="http://schemas.microsoft.com/office/drawing/2014/main" id="{C9BB47A0-814D-4955-C672-018818D5C675}"/>
                              </a:ext>
                            </a:extLst>
                          </p:cNvPr>
                          <p:cNvCxnSpPr>
                            <a:cxnSpLocks/>
                            <a:stCxn id="1116" idx="0"/>
                            <a:endCxn id="1118" idx="1"/>
                          </p:cNvCxnSpPr>
                          <p:nvPr/>
                        </p:nvCxnSpPr>
                        <p:spPr>
                          <a:xfrm rot="5400000" flipH="1" flipV="1">
                            <a:off x="2517084" y="5072785"/>
                            <a:ext cx="348733" cy="449356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39" name="그룹 38">
                      <a:extLst>
                        <a:ext uri="{FF2B5EF4-FFF2-40B4-BE49-F238E27FC236}">
                          <a16:creationId xmlns:a16="http://schemas.microsoft.com/office/drawing/2014/main" id="{E784C9E7-FCF0-1C41-E40F-CF3A0C3613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22826" y="2837568"/>
                      <a:ext cx="1043555" cy="1075502"/>
                      <a:chOff x="3522826" y="2837568"/>
                      <a:chExt cx="1043555" cy="1075502"/>
                    </a:xfrm>
                  </p:grpSpPr>
                  <p:sp>
                    <p:nvSpPr>
                      <p:cNvPr id="1131" name="TextBox 1130">
                        <a:extLst>
                          <a:ext uri="{FF2B5EF4-FFF2-40B4-BE49-F238E27FC236}">
                            <a16:creationId xmlns:a16="http://schemas.microsoft.com/office/drawing/2014/main" id="{124EF37C-9B3A-DAD0-B5D0-D599FDCB5B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22826" y="3742702"/>
                        <a:ext cx="1043555" cy="1703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4680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게이지 회복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시계 방향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]</a:t>
                        </a:r>
                      </a:p>
                    </p:txBody>
                  </p:sp>
                  <p:grpSp>
                    <p:nvGrpSpPr>
                      <p:cNvPr id="1073" name="그룹 1072">
                        <a:extLst>
                          <a:ext uri="{FF2B5EF4-FFF2-40B4-BE49-F238E27FC236}">
                            <a16:creationId xmlns:a16="http://schemas.microsoft.com/office/drawing/2014/main" id="{B9CDE168-10BB-023D-05AE-89F7783D7D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20847" y="2837568"/>
                        <a:ext cx="847513" cy="883097"/>
                        <a:chOff x="2077543" y="4074150"/>
                        <a:chExt cx="982354" cy="1023597"/>
                      </a:xfrm>
                    </p:grpSpPr>
                    <p:grpSp>
                      <p:nvGrpSpPr>
                        <p:cNvPr id="1071" name="그룹 1070">
                          <a:extLst>
                            <a:ext uri="{FF2B5EF4-FFF2-40B4-BE49-F238E27FC236}">
                              <a16:creationId xmlns:a16="http://schemas.microsoft.com/office/drawing/2014/main" id="{274198B3-8AAE-F39C-9397-E60149C368B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77543" y="4074150"/>
                          <a:ext cx="982354" cy="1023597"/>
                          <a:chOff x="1987321" y="4079663"/>
                          <a:chExt cx="982354" cy="1023597"/>
                        </a:xfrm>
                      </p:grpSpPr>
                      <p:grpSp>
                        <p:nvGrpSpPr>
                          <p:cNvPr id="1070" name="그룹 1069">
                            <a:extLst>
                              <a:ext uri="{FF2B5EF4-FFF2-40B4-BE49-F238E27FC236}">
                                <a16:creationId xmlns:a16="http://schemas.microsoft.com/office/drawing/2014/main" id="{DECB1F1E-5A42-F6CD-933D-CDCD1ED577C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069359" y="4189465"/>
                            <a:ext cx="818278" cy="803993"/>
                            <a:chOff x="2069359" y="4189465"/>
                            <a:chExt cx="818278" cy="803993"/>
                          </a:xfrm>
                        </p:grpSpPr>
                        <p:grpSp>
                          <p:nvGrpSpPr>
                            <p:cNvPr id="1060" name="그룹 1059">
                              <a:extLst>
                                <a:ext uri="{FF2B5EF4-FFF2-40B4-BE49-F238E27FC236}">
                                  <a16:creationId xmlns:a16="http://schemas.microsoft.com/office/drawing/2014/main" id="{1AA3B1C1-41EF-7742-817C-6E5DB4B74C2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069359" y="4189465"/>
                              <a:ext cx="818278" cy="803993"/>
                              <a:chOff x="7206432" y="947480"/>
                              <a:chExt cx="818278" cy="803993"/>
                            </a:xfrm>
                          </p:grpSpPr>
                          <p:pic>
                            <p:nvPicPr>
                              <p:cNvPr id="1066" name="Picture 2">
                                <a:extLst>
                                  <a:ext uri="{FF2B5EF4-FFF2-40B4-BE49-F238E27FC236}">
                                    <a16:creationId xmlns:a16="http://schemas.microsoft.com/office/drawing/2014/main" id="{0DFBB0EA-9A13-9779-96D5-F2EE471622F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3">
                                <a:clrChange>
                                  <a:clrFrom>
                                    <a:srgbClr val="FFFFFF"/>
                                  </a:clrFrom>
                                  <a:clrTo>
                                    <a:srgbClr val="FFFFFF">
                                      <a:alpha val="0"/>
                                    </a:srgbClr>
                                  </a:clrTo>
                                </a:clrChange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4">
                                        <a14:imgEffect>
                                          <a14:backgroundRemoval t="3298" b="93286" l="9783" r="91033">
                                            <a14:foregroundMark x1="17002" y1="66866" x2="16033" y2="69258"/>
                                            <a14:foregroundMark x1="19158" y1="44287" x2="19079" y2="48282"/>
                                            <a14:foregroundMark x1="15082" y1="45230" x2="9783" y2="60188"/>
                                            <a14:foregroundMark x1="30336" y1="84473" x2="32337" y2="90577"/>
                                            <a14:foregroundMark x1="18207" y1="47468" x2="18633" y2="48768"/>
                                            <a14:foregroundMark x1="85352" y1="64167" x2="86141" y2="66549"/>
                                            <a14:foregroundMark x1="77717" y1="41107" x2="78543" y2="43602"/>
                                            <a14:foregroundMark x1="84511" y1="50177" x2="87995" y2="63721"/>
                                            <a14:foregroundMark x1="89266" y1="56066" x2="88881" y2="63499"/>
                                            <a14:foregroundMark x1="85259" y1="73278" x2="75679" y2="84688"/>
                                            <a14:foregroundMark x1="88043" y1="66313" x2="87228" y2="69022"/>
                                            <a14:foregroundMark x1="88043" y1="69729" x2="87636" y2="71614"/>
                                            <a14:foregroundMark x1="87772" y1="69611" x2="86413" y2="71849"/>
                                            <a14:foregroundMark x1="46875" y1="93286" x2="46875" y2="93286"/>
                                            <a14:foregroundMark x1="51223" y1="29682" x2="53804" y2="30389"/>
                                            <a14:foregroundMark x1="60326" y1="31213" x2="58696" y2="31567"/>
                                            <a14:backgroundMark x1="46603" y1="8245" x2="47283" y2="7303"/>
                                            <a14:backgroundMark x1="47690" y1="7303" x2="45788" y2="12485"/>
                                            <a14:backgroundMark x1="43750" y1="8363" x2="43614" y2="10836"/>
                                            <a14:backgroundMark x1="44565" y1="8598" x2="50679" y2="9776"/>
                                            <a14:backgroundMark x1="52582" y1="8716" x2="57065" y2="11190"/>
                                            <a14:backgroundMark x1="52038" y1="8834" x2="52174" y2="12956"/>
                                            <a14:backgroundMark x1="52989" y1="7420" x2="56250" y2="7656"/>
                                            <a14:backgroundMark x1="53940" y1="5771" x2="56250" y2="9305"/>
                                            <a14:backgroundMark x1="45109" y1="2709" x2="38315" y2="6007"/>
                                            <a14:backgroundMark x1="87658" y1="72372" x2="87228" y2="73734"/>
                                            <a14:backgroundMark x1="88619" y1="69330" x2="88471" y2="69798"/>
                                            <a14:backgroundMark x1="90353" y1="63840" x2="89472" y2="66630"/>
                                            <a14:backgroundMark x1="86957" y1="76443" x2="89266" y2="73734"/>
                                            <a14:backgroundMark x1="91848" y1="60777" x2="90489" y2="68080"/>
                                            <a14:backgroundMark x1="65897" y1="353" x2="41168" y2="11425"/>
                                            <a14:backgroundMark x1="38723" y1="2827" x2="40217" y2="13310"/>
                                            <a14:backgroundMark x1="48098" y1="2002" x2="38043" y2="11661"/>
                                            <a14:backgroundMark x1="39402" y1="7892" x2="68207" y2="5300"/>
                                            <a14:backgroundMark x1="45924" y1="2591" x2="64130" y2="7067"/>
                                            <a14:backgroundMark x1="46603" y1="2827" x2="64130" y2="10954"/>
                                            <a14:backgroundMark x1="37772" y1="9069" x2="63995" y2="16372"/>
                                            <a14:backgroundMark x1="35326" y1="15783" x2="63043" y2="14959"/>
                                            <a14:backgroundMark x1="39946" y1="18021" x2="67120" y2="19081"/>
                                            <a14:backgroundMark x1="49728" y1="20141" x2="59647" y2="19670"/>
                                            <a14:backgroundMark x1="46196" y1="22615" x2="60054" y2="19906"/>
                                            <a14:backgroundMark x1="44293" y1="21437" x2="63723" y2="19552"/>
                                            <a14:backgroundMark x1="43478" y1="21555" x2="56929" y2="21790"/>
                                            <a14:backgroundMark x1="56929" y1="13310" x2="50543" y2="23675"/>
                                            <a14:backgroundMark x1="49592" y1="47585" x2="38179" y2="71614"/>
                                            <a14:backgroundMark x1="52446" y1="39929" x2="49321" y2="68669"/>
                                            <a14:backgroundMark x1="25000" y1="52650" x2="65082" y2="54064"/>
                                            <a14:backgroundMark x1="26223" y1="54299" x2="55707" y2="51826"/>
                                            <a14:backgroundMark x1="26902" y1="56655" x2="64946" y2="57479"/>
                                            <a14:backgroundMark x1="30978" y1="61013" x2="68750" y2="58422"/>
                                            <a14:backgroundMark x1="28397" y1="63015" x2="69022" y2="60542"/>
                                            <a14:backgroundMark x1="24321" y1="59953" x2="70380" y2="62898"/>
                                            <a14:backgroundMark x1="43478" y1="50177" x2="45380" y2="73498"/>
                                            <a14:backgroundMark x1="26223" y1="53475" x2="32745" y2="76443"/>
                                            <a14:backgroundMark x1="30027" y1="57479" x2="45380" y2="80801"/>
                                            <a14:backgroundMark x1="17799" y1="57244" x2="26902" y2="76561"/>
                                            <a14:backgroundMark x1="20245" y1="58893" x2="36277" y2="74676"/>
                                            <a14:backgroundMark x1="20652" y1="57479" x2="28804" y2="74558"/>
                                            <a14:backgroundMark x1="18478" y1="58657" x2="25543" y2="73027"/>
                                            <a14:backgroundMark x1="25951" y1="52886" x2="37092" y2="73852"/>
                                            <a14:backgroundMark x1="34375" y1="47468" x2="40353" y2="62898"/>
                                            <a14:backgroundMark x1="36277" y1="42403" x2="41576" y2="61366"/>
                                            <a14:backgroundMark x1="44973" y1="41578" x2="34647" y2="54770"/>
                                            <a14:backgroundMark x1="34375" y1="43934" x2="56250" y2="38869"/>
                                            <a14:backgroundMark x1="43071" y1="39458" x2="54348" y2="41225"/>
                                            <a14:backgroundMark x1="44022" y1="37809" x2="59375" y2="38869"/>
                                            <a14:backgroundMark x1="48098" y1="37809" x2="64130" y2="42049"/>
                                            <a14:backgroundMark x1="64130" y1="42049" x2="73098" y2="49941"/>
                                            <a14:backgroundMark x1="67527" y1="45347" x2="73777" y2="57008"/>
                                            <a14:backgroundMark x1="73505" y1="51237" x2="73370" y2="64547"/>
                                            <a14:backgroundMark x1="63723" y1="46172" x2="61957" y2="62662"/>
                                            <a14:backgroundMark x1="68478" y1="51826" x2="68207" y2="66549"/>
                                            <a14:backgroundMark x1="66848" y1="49706" x2="71196" y2="64900"/>
                                            <a14:backgroundMark x1="73777" y1="56419" x2="74457" y2="71143"/>
                                            <a14:backgroundMark x1="74049" y1="61955" x2="66168" y2="72203"/>
                                            <a14:backgroundMark x1="69293" y1="68080" x2="55707" y2="79505"/>
                                            <a14:backgroundMark x1="69429" y1="71849" x2="57473" y2="81154"/>
                                            <a14:backgroundMark x1="67120" y1="75147" x2="47418" y2="83628"/>
                                            <a14:backgroundMark x1="68071" y1="66784" x2="50543" y2="75383"/>
                                            <a14:backgroundMark x1="44293" y1="36985" x2="42120" y2="36985"/>
                                            <a14:backgroundMark x1="30299" y1="44523" x2="20652" y2="59953"/>
                                            <a14:backgroundMark x1="25000" y1="45819" x2="20924" y2="55948"/>
                                            <a14:backgroundMark x1="20245" y1="49706" x2="17799" y2="60306"/>
                                            <a14:backgroundMark x1="19429" y1="56419" x2="19429" y2="67845"/>
                                            <a14:backgroundMark x1="18071" y1="63722" x2="20924" y2="70082"/>
                                            <a14:backgroundMark x1="24592" y1="71967" x2="35326" y2="83628"/>
                                            <a14:backgroundMark x1="27174" y1="79034" x2="44429" y2="84923"/>
                                            <a14:backgroundMark x1="26495" y1="77856" x2="33424" y2="84452"/>
                                            <a14:backgroundMark x1="21875" y1="61955" x2="23777" y2="71849"/>
                                            <a14:backgroundMark x1="19973" y1="63486" x2="20652" y2="72438"/>
                                            <a14:backgroundMark x1="18750" y1="65135" x2="19701" y2="68316"/>
                                            <a14:backgroundMark x1="21467" y1="57244" x2="30027" y2="42874"/>
                                            <a14:backgroundMark x1="19701" y1="51237" x2="33424" y2="41814"/>
                                            <a14:backgroundMark x1="29755" y1="44287" x2="23098" y2="51001"/>
                                            <a14:backgroundMark x1="26902" y1="45583" x2="23098" y2="49941"/>
                                            <a14:backgroundMark x1="28668" y1="44759" x2="18342" y2="51826"/>
                                            <a14:backgroundMark x1="26766" y1="43110" x2="17799" y2="52886"/>
                                            <a14:backgroundMark x1="35054" y1="36985" x2="54076" y2="31567"/>
                                            <a14:backgroundMark x1="45652" y1="34158" x2="65082" y2="34982"/>
                                            <a14:backgroundMark x1="50000" y1="33451" x2="59375" y2="38869"/>
                                            <a14:backgroundMark x1="63043" y1="37220" x2="75000" y2="47468"/>
                                            <a14:backgroundMark x1="66848" y1="38516" x2="75408" y2="46172"/>
                                            <a14:backgroundMark x1="66304" y1="38869" x2="77582" y2="55595"/>
                                            <a14:backgroundMark x1="76223" y1="46643" x2="80571" y2="60306"/>
                                            <a14:backgroundMark x1="77446" y1="47821" x2="79620" y2="61955"/>
                                            <a14:backgroundMark x1="82201" y1="53239" x2="80027" y2="65371"/>
                                            <a14:backgroundMark x1="81522" y1="67020" x2="75272" y2="75147"/>
                                            <a14:backgroundMark x1="77446" y1="70318" x2="67527" y2="81390"/>
                                            <a14:backgroundMark x1="74049" y1="77621" x2="60054" y2="85395"/>
                                            <a14:backgroundMark x1="59918" y1="84452" x2="43750" y2="85512"/>
                                            <a14:backgroundMark x1="44973" y1="85395" x2="58832" y2="85395"/>
                                            <a14:backgroundMark x1="50272" y1="86808" x2="44022" y2="86337"/>
                                            <a14:backgroundMark x1="43071" y1="85984" x2="53397" y2="85984"/>
                                            <a14:backgroundMark x1="79348" y1="47821" x2="81658" y2="59482"/>
                                            <a14:backgroundMark x1="75951" y1="43463" x2="79755" y2="51001"/>
                                            <a14:backgroundMark x1="78397" y1="46996" x2="80707" y2="56655"/>
                                            <a14:backgroundMark x1="80571" y1="58893" x2="81250" y2="62191"/>
                                            <a14:backgroundMark x1="83832" y1="58657" x2="83152" y2="63840"/>
                                            <a14:backgroundMark x1="82745" y1="57833" x2="82201" y2="66196"/>
                                            <a14:backgroundMark x1="84103" y1="59717" x2="82745" y2="65135"/>
                                            <a14:backgroundMark x1="45924" y1="33098" x2="68071" y2="3804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8741" t="24894" r="8693" b="4778"/>
                              <a:stretch/>
                            </p:blipFill>
                            <p:spPr bwMode="auto">
                              <a:xfrm>
                                <a:off x="7206432" y="947480"/>
                                <a:ext cx="818278" cy="803993"/>
                              </a:xfrm>
                              <a:prstGeom prst="ellipse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sp>
                            <p:nvSpPr>
                              <p:cNvPr id="1067" name="타원 1066">
                                <a:extLst>
                                  <a:ext uri="{FF2B5EF4-FFF2-40B4-BE49-F238E27FC236}">
                                    <a16:creationId xmlns:a16="http://schemas.microsoft.com/office/drawing/2014/main" id="{E4024F1B-AB05-F92B-2286-CC533F19B65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59215" y="982847"/>
                                <a:ext cx="722235" cy="722235"/>
                              </a:xfrm>
                              <a:prstGeom prst="ellipse">
                                <a:avLst/>
                              </a:prstGeom>
                              <a:gradFill flip="none" rotWithShape="1">
                                <a:gsLst>
                                  <a:gs pos="0">
                                    <a:schemeClr val="accent1">
                                      <a:lumMod val="5000"/>
                                      <a:lumOff val="95000"/>
                                    </a:schemeClr>
                                  </a:gs>
                                  <a:gs pos="29000">
                                    <a:schemeClr val="bg1">
                                      <a:lumMod val="95000"/>
                                    </a:schemeClr>
                                  </a:gs>
                                  <a:gs pos="47000">
                                    <a:schemeClr val="bg1">
                                      <a:lumMod val="85000"/>
                                    </a:schemeClr>
                                  </a:gs>
                                  <a:gs pos="61000">
                                    <a:schemeClr val="bg1">
                                      <a:lumMod val="75000"/>
                                    </a:schemeClr>
                                  </a:gs>
                                  <a:gs pos="82000">
                                    <a:schemeClr val="bg1">
                                      <a:lumMod val="65000"/>
                                    </a:schemeClr>
                                  </a:gs>
                                  <a:gs pos="100000">
                                    <a:schemeClr val="tx1">
                                      <a:lumMod val="75000"/>
                                      <a:lumOff val="25000"/>
                                    </a:schemeClr>
                                  </a:gs>
                                </a:gsLst>
                                <a:path path="circle">
                                  <a:fillToRect r="100000" b="100000"/>
                                </a:path>
                                <a:tileRect l="-100000" t="-100000"/>
                              </a:gra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sp>
                          <p:nvSpPr>
                            <p:cNvPr id="1062" name="타원 1061">
                              <a:extLst>
                                <a:ext uri="{FF2B5EF4-FFF2-40B4-BE49-F238E27FC236}">
                                  <a16:creationId xmlns:a16="http://schemas.microsoft.com/office/drawing/2014/main" id="{BEB18794-9DBC-FD49-1E60-78603D1500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08479" y="4329648"/>
                              <a:ext cx="530513" cy="530513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1069" name="그룹 1068">
                            <a:extLst>
                              <a:ext uri="{FF2B5EF4-FFF2-40B4-BE49-F238E27FC236}">
                                <a16:creationId xmlns:a16="http://schemas.microsoft.com/office/drawing/2014/main" id="{E463A3E3-DFAD-2321-D7AB-4BCB0EF2CC0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87321" y="4079663"/>
                            <a:ext cx="982354" cy="1023597"/>
                            <a:chOff x="1987321" y="4079663"/>
                            <a:chExt cx="982354" cy="1023597"/>
                          </a:xfrm>
                        </p:grpSpPr>
                        <p:pic>
                          <p:nvPicPr>
                            <p:cNvPr id="1064" name="Picture 6">
                              <a:extLst>
                                <a:ext uri="{FF2B5EF4-FFF2-40B4-BE49-F238E27FC236}">
                                  <a16:creationId xmlns:a16="http://schemas.microsoft.com/office/drawing/2014/main" id="{0610F412-E42F-3075-B21E-6F9EB7BCEFC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5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bg2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1987321" y="4079663"/>
                              <a:ext cx="982354" cy="1023597"/>
                            </a:xfrm>
                            <a:prstGeom prst="ellipse">
                              <a:avLst/>
                            </a:prstGeom>
                            <a:noFill/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68" name="Picture 6">
                              <a:extLst>
                                <a:ext uri="{FF2B5EF4-FFF2-40B4-BE49-F238E27FC236}">
                                  <a16:creationId xmlns:a16="http://schemas.microsoft.com/office/drawing/2014/main" id="{F7EF28BE-1B34-1AC7-A581-071C79ABFDA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5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49851" t="17987" r="18885" b="50161"/>
                            <a:stretch/>
                          </p:blipFill>
                          <p:spPr bwMode="auto">
                            <a:xfrm>
                              <a:off x="2473959" y="4079663"/>
                              <a:ext cx="495715" cy="505037"/>
                            </a:xfrm>
                            <a:prstGeom prst="rect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065" name="Picture 2">
                            <a:extLst>
                              <a:ext uri="{FF2B5EF4-FFF2-40B4-BE49-F238E27FC236}">
                                <a16:creationId xmlns:a16="http://schemas.microsoft.com/office/drawing/2014/main" id="{341F9356-2AC2-1821-7E9A-6F8E9980728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2088183" y="4213544"/>
                            <a:ext cx="766340" cy="7601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1072" name="원호 1071">
                          <a:extLst>
                            <a:ext uri="{FF2B5EF4-FFF2-40B4-BE49-F238E27FC236}">
                              <a16:creationId xmlns:a16="http://schemas.microsoft.com/office/drawing/2014/main" id="{329C2F9D-04A1-3556-2DC6-89CA24B94F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91891" y="4079663"/>
                          <a:ext cx="759600" cy="759600"/>
                        </a:xfrm>
                        <a:prstGeom prst="arc">
                          <a:avLst/>
                        </a:prstGeom>
                        <a:ln w="9525">
                          <a:solidFill>
                            <a:srgbClr val="FF0000"/>
                          </a:solidFill>
                          <a:tailEnd type="triangle" w="sm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</p:grp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778C19E-4B03-74D8-DD27-BD2FE45415DA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317830"/>
                    <a:ext cx="3217845" cy="449830"/>
                    <a:chOff x="1450975" y="1317830"/>
                    <a:chExt cx="3217845" cy="449830"/>
                  </a:xfrm>
                </p:grpSpPr>
                <p:grpSp>
                  <p:nvGrpSpPr>
                    <p:cNvPr id="1234" name="그룹 1233">
                      <a:extLst>
                        <a:ext uri="{FF2B5EF4-FFF2-40B4-BE49-F238E27FC236}">
                          <a16:creationId xmlns:a16="http://schemas.microsoft.com/office/drawing/2014/main" id="{E82BAFC4-914C-6C2F-E72B-50A99FADE2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0975" y="1317830"/>
                      <a:ext cx="3217845" cy="449830"/>
                      <a:chOff x="1450975" y="4027426"/>
                      <a:chExt cx="3217845" cy="449830"/>
                    </a:xfrm>
                  </p:grpSpPr>
                  <p:sp>
                    <p:nvSpPr>
                      <p:cNvPr id="1074" name="직사각형 1073">
                        <a:extLst>
                          <a:ext uri="{FF2B5EF4-FFF2-40B4-BE49-F238E27FC236}">
                            <a16:creationId xmlns:a16="http://schemas.microsoft.com/office/drawing/2014/main" id="{F2799C5A-6486-0EAE-1916-7BC92C6F81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0975" y="4027426"/>
                        <a:ext cx="3217845" cy="44983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75" name="TextBox 1074">
                        <a:extLst>
                          <a:ext uri="{FF2B5EF4-FFF2-40B4-BE49-F238E27FC236}">
                            <a16:creationId xmlns:a16="http://schemas.microsoft.com/office/drawing/2014/main" id="{BD4DB6DB-826E-36EB-CF91-22B56163C7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40716" y="4129231"/>
                        <a:ext cx="83837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기본</a:t>
                        </a: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게이지 외형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52" name="직선 연결선 51">
                      <a:extLst>
                        <a:ext uri="{FF2B5EF4-FFF2-40B4-BE49-F238E27FC236}">
                          <a16:creationId xmlns:a16="http://schemas.microsoft.com/office/drawing/2014/main" id="{37384A31-E71E-24F3-D045-B113F6AC95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450975" y="176766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FC1C477C-4670-DA8E-343D-ED748B25292E}"/>
                    </a:ext>
                  </a:extLst>
                </p:cNvPr>
                <p:cNvGrpSpPr/>
                <p:nvPr/>
              </p:nvGrpSpPr>
              <p:grpSpPr>
                <a:xfrm>
                  <a:off x="4959106" y="1317830"/>
                  <a:ext cx="3497752" cy="2630891"/>
                  <a:chOff x="4959106" y="1317830"/>
                  <a:chExt cx="3497752" cy="2630891"/>
                </a:xfrm>
              </p:grpSpPr>
              <p:sp>
                <p:nvSpPr>
                  <p:cNvPr id="1244" name="TextBox 1243">
                    <a:extLst>
                      <a:ext uri="{FF2B5EF4-FFF2-40B4-BE49-F238E27FC236}">
                        <a16:creationId xmlns:a16="http://schemas.microsoft.com/office/drawing/2014/main" id="{48F04661-9246-CBF2-A90A-A2DDF0FCCE8E}"/>
                      </a:ext>
                    </a:extLst>
                  </p:cNvPr>
                  <p:cNvSpPr txBox="1"/>
                  <p:nvPr/>
                </p:nvSpPr>
                <p:spPr>
                  <a:xfrm>
                    <a:off x="5417564" y="1827463"/>
                    <a:ext cx="2580835" cy="43858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외곽의 테두리가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여러 겹의 고리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분리되고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처럼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각자의 축을 따라 한바퀴 회전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E716FC09-A7C1-DF89-AF80-981367298E3E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398139"/>
                    <a:ext cx="3171150" cy="1550582"/>
                    <a:chOff x="5111036" y="2361397"/>
                    <a:chExt cx="3171150" cy="1550582"/>
                  </a:xfrm>
                </p:grpSpPr>
                <p:grpSp>
                  <p:nvGrpSpPr>
                    <p:cNvPr id="20" name="그룹 19">
                      <a:extLst>
                        <a:ext uri="{FF2B5EF4-FFF2-40B4-BE49-F238E27FC236}">
                          <a16:creationId xmlns:a16="http://schemas.microsoft.com/office/drawing/2014/main" id="{287B0F20-99AE-7FD8-407A-88B2A35B18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1036" y="2514859"/>
                      <a:ext cx="1179244" cy="1397120"/>
                      <a:chOff x="5221802" y="2514859"/>
                      <a:chExt cx="1179244" cy="1397120"/>
                    </a:xfrm>
                  </p:grpSpPr>
                  <p:grpSp>
                    <p:nvGrpSpPr>
                      <p:cNvPr id="1277" name="그룹 1276">
                        <a:extLst>
                          <a:ext uri="{FF2B5EF4-FFF2-40B4-BE49-F238E27FC236}">
                            <a16:creationId xmlns:a16="http://schemas.microsoft.com/office/drawing/2014/main" id="{B81D191E-64EE-FF44-0AB5-9CF04C485F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221802" y="2514859"/>
                        <a:ext cx="1179244" cy="1179241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1278" name="그룹 1277">
                          <a:extLst>
                            <a:ext uri="{FF2B5EF4-FFF2-40B4-BE49-F238E27FC236}">
                              <a16:creationId xmlns:a16="http://schemas.microsoft.com/office/drawing/2014/main" id="{911A9367-9535-1F46-95AA-0E03E67E2B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874337" y="2093865"/>
                          <a:chExt cx="623102" cy="623100"/>
                        </a:xfrm>
                      </p:grpSpPr>
                      <p:grpSp>
                        <p:nvGrpSpPr>
                          <p:cNvPr id="3073" name="그룹 3072">
                            <a:extLst>
                              <a:ext uri="{FF2B5EF4-FFF2-40B4-BE49-F238E27FC236}">
                                <a16:creationId xmlns:a16="http://schemas.microsoft.com/office/drawing/2014/main" id="{85D0EE6C-201B-0FC0-E153-3D815875D0F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874337" y="2093865"/>
                            <a:ext cx="623102" cy="623100"/>
                            <a:chOff x="7282859" y="1893407"/>
                            <a:chExt cx="623102" cy="623100"/>
                          </a:xfrm>
                        </p:grpSpPr>
                        <p:cxnSp>
                          <p:nvCxnSpPr>
                            <p:cNvPr id="3077" name="직선 연결선 3076">
                              <a:extLst>
                                <a:ext uri="{FF2B5EF4-FFF2-40B4-BE49-F238E27FC236}">
                                  <a16:creationId xmlns:a16="http://schemas.microsoft.com/office/drawing/2014/main" id="{9A119713-5872-B9B5-9AC8-B112598A768B}"/>
                                </a:ext>
                              </a:extLst>
                            </p:cNvPr>
                            <p:cNvCxnSpPr>
                              <a:cxnSpLocks/>
                              <a:stCxn id="3082" idx="1"/>
                              <a:endCxn id="3082" idx="5"/>
                            </p:cNvCxnSpPr>
                            <p:nvPr/>
                          </p:nvCxnSpPr>
                          <p:spPr>
                            <a:xfrm>
                              <a:off x="7374113" y="1984658"/>
                              <a:ext cx="440597" cy="440598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079" name="직선 연결선 3078">
                              <a:extLst>
                                <a:ext uri="{FF2B5EF4-FFF2-40B4-BE49-F238E27FC236}">
                                  <a16:creationId xmlns:a16="http://schemas.microsoft.com/office/drawing/2014/main" id="{D9005C5D-1C86-F0E5-4517-38C7641D92FA}"/>
                                </a:ext>
                              </a:extLst>
                            </p:cNvPr>
                            <p:cNvCxnSpPr>
                              <a:cxnSpLocks/>
                              <a:stCxn id="3082" idx="0"/>
                              <a:endCxn id="3082" idx="4"/>
                            </p:cNvCxnSpPr>
                            <p:nvPr/>
                          </p:nvCxnSpPr>
                          <p:spPr>
                            <a:xfrm>
                              <a:off x="7594412" y="1893407"/>
                              <a:ext cx="0" cy="62310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080" name="직선 연결선 3079">
                              <a:extLst>
                                <a:ext uri="{FF2B5EF4-FFF2-40B4-BE49-F238E27FC236}">
                                  <a16:creationId xmlns:a16="http://schemas.microsoft.com/office/drawing/2014/main" id="{6CEAFF03-689A-61A1-E23E-B2417ED85E70}"/>
                                </a:ext>
                              </a:extLst>
                            </p:cNvPr>
                            <p:cNvCxnSpPr>
                              <a:cxnSpLocks/>
                              <a:stCxn id="3082" idx="2"/>
                              <a:endCxn id="3082" idx="6"/>
                            </p:cNvCxnSpPr>
                            <p:nvPr/>
                          </p:nvCxnSpPr>
                          <p:spPr>
                            <a:xfrm>
                              <a:off x="7282862" y="2204957"/>
                              <a:ext cx="623099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3081" name="그룹 3080">
                              <a:extLst>
                                <a:ext uri="{FF2B5EF4-FFF2-40B4-BE49-F238E27FC236}">
                                  <a16:creationId xmlns:a16="http://schemas.microsoft.com/office/drawing/2014/main" id="{238946C4-6014-1C9C-4E31-DE2138AA47A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282859" y="1893407"/>
                              <a:ext cx="623099" cy="623100"/>
                              <a:chOff x="7282859" y="1893407"/>
                              <a:chExt cx="623099" cy="623100"/>
                            </a:xfrm>
                          </p:grpSpPr>
                          <p:sp>
                            <p:nvSpPr>
                              <p:cNvPr id="3082" name="타원 3081">
                                <a:extLst>
                                  <a:ext uri="{FF2B5EF4-FFF2-40B4-BE49-F238E27FC236}">
                                    <a16:creationId xmlns:a16="http://schemas.microsoft.com/office/drawing/2014/main" id="{F0D0B6F4-3ADF-DB5D-A97B-0262D25E03C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82859" y="1893407"/>
                                <a:ext cx="623099" cy="623100"/>
                              </a:xfrm>
                              <a:prstGeom prst="ellipse">
                                <a:avLst/>
                              </a:prstGeom>
                              <a:noFill/>
                              <a:ln w="57150">
                                <a:solidFill>
                                  <a:srgbClr val="DBCA92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  <p:sp>
                            <p:nvSpPr>
                              <p:cNvPr id="3083" name="타원 3082">
                                <a:extLst>
                                  <a:ext uri="{FF2B5EF4-FFF2-40B4-BE49-F238E27FC236}">
                                    <a16:creationId xmlns:a16="http://schemas.microsoft.com/office/drawing/2014/main" id="{0BD7FAAC-E3C4-E97A-2A7C-A4303D6FC07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365563" y="1976109"/>
                                <a:ext cx="457696" cy="457697"/>
                              </a:xfrm>
                              <a:prstGeom prst="ellipse">
                                <a:avLst/>
                              </a:prstGeom>
                              <a:gradFill flip="none" rotWithShape="1">
                                <a:gsLst>
                                  <a:gs pos="0">
                                    <a:schemeClr val="accent1">
                                      <a:lumMod val="5000"/>
                                      <a:lumOff val="95000"/>
                                    </a:schemeClr>
                                  </a:gs>
                                  <a:gs pos="29000">
                                    <a:schemeClr val="bg1">
                                      <a:lumMod val="95000"/>
                                    </a:schemeClr>
                                  </a:gs>
                                  <a:gs pos="47000">
                                    <a:schemeClr val="bg1">
                                      <a:lumMod val="85000"/>
                                    </a:schemeClr>
                                  </a:gs>
                                  <a:gs pos="61000">
                                    <a:schemeClr val="bg1">
                                      <a:lumMod val="75000"/>
                                    </a:schemeClr>
                                  </a:gs>
                                  <a:gs pos="82000">
                                    <a:schemeClr val="bg1">
                                      <a:lumMod val="65000"/>
                                    </a:schemeClr>
                                  </a:gs>
                                  <a:gs pos="100000">
                                    <a:schemeClr val="tx1">
                                      <a:lumMod val="75000"/>
                                      <a:lumOff val="25000"/>
                                    </a:schemeClr>
                                  </a:gs>
                                </a:gsLst>
                                <a:path path="circle">
                                  <a:fillToRect r="100000" b="100000"/>
                                </a:path>
                                <a:tileRect l="-100000" t="-100000"/>
                              </a:gradFill>
                              <a:ln w="28575"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3075" name="원호 3074">
                            <a:extLst>
                              <a:ext uri="{FF2B5EF4-FFF2-40B4-BE49-F238E27FC236}">
                                <a16:creationId xmlns:a16="http://schemas.microsoft.com/office/drawing/2014/main" id="{A101E736-0BC1-1AF5-2DA4-2A854EC417C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224982">
                            <a:off x="7977867" y="2158149"/>
                            <a:ext cx="497620" cy="425682"/>
                          </a:xfrm>
                          <a:prstGeom prst="arc">
                            <a:avLst>
                              <a:gd name="adj1" fmla="val 1279510"/>
                              <a:gd name="adj2" fmla="val 10689937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outerShdw blurRad="50800" dist="38100" dir="81000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279" name="원호 1278">
                          <a:extLst>
                            <a:ext uri="{FF2B5EF4-FFF2-40B4-BE49-F238E27FC236}">
                              <a16:creationId xmlns:a16="http://schemas.microsoft.com/office/drawing/2014/main" id="{846B91A5-C7B0-3319-A3A5-4750B45068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7883640" y="2179614"/>
                          <a:ext cx="523045" cy="457694"/>
                        </a:xfrm>
                        <a:prstGeom prst="arc">
                          <a:avLst>
                            <a:gd name="adj1" fmla="val 6641"/>
                            <a:gd name="adj2" fmla="val 10753994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300000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3072" name="원호 3071">
                          <a:extLst>
                            <a:ext uri="{FF2B5EF4-FFF2-40B4-BE49-F238E27FC236}">
                              <a16:creationId xmlns:a16="http://schemas.microsoft.com/office/drawing/2014/main" id="{167708F7-9700-B0DE-6745-83B48AE5D3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99853" y="2146939"/>
                          <a:ext cx="569897" cy="457694"/>
                        </a:xfrm>
                        <a:prstGeom prst="arc">
                          <a:avLst>
                            <a:gd name="adj1" fmla="val 21471415"/>
                            <a:gd name="adj2" fmla="val 10984499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300000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83" name="TextBox 82">
                        <a:extLst>
                          <a:ext uri="{FF2B5EF4-FFF2-40B4-BE49-F238E27FC236}">
                            <a16:creationId xmlns:a16="http://schemas.microsoft.com/office/drawing/2014/main" id="{ED8559A2-7E89-6C06-D76D-BF0DA97FEB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59376" y="3742702"/>
                        <a:ext cx="904095" cy="1692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테두리 분리 후 회전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12" name="그룹 11">
                      <a:extLst>
                        <a:ext uri="{FF2B5EF4-FFF2-40B4-BE49-F238E27FC236}">
                          <a16:creationId xmlns:a16="http://schemas.microsoft.com/office/drawing/2014/main" id="{0DA0AA75-C2AD-740C-B7D0-3936B64285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86542" y="2361397"/>
                      <a:ext cx="1695644" cy="1550582"/>
                      <a:chOff x="6536732" y="2361397"/>
                      <a:chExt cx="1695644" cy="1550582"/>
                    </a:xfrm>
                  </p:grpSpPr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4B3F191B-BD49-8F93-E7DD-3A13650F85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51794" y="3742702"/>
                        <a:ext cx="1665521" cy="1692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예시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–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닥터 </a:t>
                        </a:r>
                        <a:r>
                          <a:rPr lang="ko-KR" altLang="en-US" sz="800" dirty="0" err="1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스트레인지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아가모토의 눈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pic>
                    <p:nvPicPr>
                      <p:cNvPr id="11" name="그림 10" descr="그린, 빛, 실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1663F23-3C82-FE3C-88C4-33D018536D5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910" t="-484" r="22641" b="19735"/>
                      <a:stretch/>
                    </p:blipFill>
                    <p:spPr>
                      <a:xfrm>
                        <a:off x="6536732" y="2361397"/>
                        <a:ext cx="1695644" cy="1363183"/>
                      </a:xfrm>
                      <a:prstGeom prst="rect">
                        <a:avLst/>
                      </a:prstGeom>
                      <a:ln w="3175">
                        <a:solidFill>
                          <a:srgbClr val="D4CFC5"/>
                        </a:solidFill>
                      </a:ln>
                    </p:spPr>
                  </p:pic>
                </p:grp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BE90AD82-6BD4-17ED-F79F-6EFC2EED6277}"/>
                      </a:ext>
                    </a:extLst>
                  </p:cNvPr>
                  <p:cNvGrpSpPr/>
                  <p:nvPr/>
                </p:nvGrpSpPr>
                <p:grpSpPr>
                  <a:xfrm>
                    <a:off x="4959106" y="1317830"/>
                    <a:ext cx="3497752" cy="449830"/>
                    <a:chOff x="4959106" y="1317830"/>
                    <a:chExt cx="3497752" cy="449830"/>
                  </a:xfrm>
                </p:grpSpPr>
                <p:grpSp>
                  <p:nvGrpSpPr>
                    <p:cNvPr id="1264" name="그룹 1263">
                      <a:extLst>
                        <a:ext uri="{FF2B5EF4-FFF2-40B4-BE49-F238E27FC236}">
                          <a16:creationId xmlns:a16="http://schemas.microsoft.com/office/drawing/2014/main" id="{5838E5E1-20E4-65AE-3F50-4E59A64861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59106" y="1317830"/>
                      <a:ext cx="3497752" cy="449830"/>
                      <a:chOff x="4863770" y="4027426"/>
                      <a:chExt cx="3497752" cy="449830"/>
                    </a:xfrm>
                  </p:grpSpPr>
                  <p:sp>
                    <p:nvSpPr>
                      <p:cNvPr id="1224" name="직사각형 1223">
                        <a:extLst>
                          <a:ext uri="{FF2B5EF4-FFF2-40B4-BE49-F238E27FC236}">
                            <a16:creationId xmlns:a16="http://schemas.microsoft.com/office/drawing/2014/main" id="{A5C59766-4817-0841-3ECA-5E7355F6A8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3770" y="4027426"/>
                        <a:ext cx="3497752" cy="44983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225" name="TextBox 1224">
                        <a:extLst>
                          <a:ext uri="{FF2B5EF4-FFF2-40B4-BE49-F238E27FC236}">
                            <a16:creationId xmlns:a16="http://schemas.microsoft.com/office/drawing/2014/main" id="{03E1DC80-FC22-7634-A49E-BB0013DA07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42220" y="4129231"/>
                        <a:ext cx="1740862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기록 모드 진입 시 </a:t>
                        </a: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외형 변경</a:t>
                        </a:r>
                        <a:endParaRPr lang="en-US" altLang="ko-KR" sz="10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55" name="직선 연결선 54">
                      <a:extLst>
                        <a:ext uri="{FF2B5EF4-FFF2-40B4-BE49-F238E27FC236}">
                          <a16:creationId xmlns:a16="http://schemas.microsoft.com/office/drawing/2014/main" id="{00CDB592-4F59-A426-6813-257DC4F8BF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959106" y="1767660"/>
                      <a:ext cx="3497752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275B92B2-50B1-319F-9B3A-0453F2454B9D}"/>
                    </a:ext>
                  </a:extLst>
                </p:cNvPr>
                <p:cNvGrpSpPr/>
                <p:nvPr/>
              </p:nvGrpSpPr>
              <p:grpSpPr>
                <a:xfrm>
                  <a:off x="8747143" y="1317830"/>
                  <a:ext cx="3217845" cy="2630891"/>
                  <a:chOff x="8747143" y="1317830"/>
                  <a:chExt cx="3217845" cy="2630891"/>
                </a:xfrm>
              </p:grpSpPr>
              <p:grpSp>
                <p:nvGrpSpPr>
                  <p:cNvPr id="36" name="그룹 35">
                    <a:extLst>
                      <a:ext uri="{FF2B5EF4-FFF2-40B4-BE49-F238E27FC236}">
                        <a16:creationId xmlns:a16="http://schemas.microsoft.com/office/drawing/2014/main" id="{4BFC081E-C352-9590-DF12-BFD5A0DA832B}"/>
                      </a:ext>
                    </a:extLst>
                  </p:cNvPr>
                  <p:cNvGrpSpPr/>
                  <p:nvPr/>
                </p:nvGrpSpPr>
                <p:grpSpPr>
                  <a:xfrm>
                    <a:off x="8969228" y="2087889"/>
                    <a:ext cx="2596844" cy="1860832"/>
                    <a:chOff x="9057643" y="2051692"/>
                    <a:chExt cx="2596844" cy="1860832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EB98BFD5-DD02-A377-1E25-46AA19E2C5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2051692"/>
                      <a:ext cx="2213786" cy="1774545"/>
                      <a:chOff x="9057643" y="4761288"/>
                      <a:chExt cx="2213786" cy="1774545"/>
                    </a:xfrm>
                  </p:grpSpPr>
                  <p:grpSp>
                    <p:nvGrpSpPr>
                      <p:cNvPr id="1082" name="그룹 1081">
                        <a:extLst>
                          <a:ext uri="{FF2B5EF4-FFF2-40B4-BE49-F238E27FC236}">
                            <a16:creationId xmlns:a16="http://schemas.microsoft.com/office/drawing/2014/main" id="{60A7CC46-193B-9A3A-46F5-064D1B4192B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57643" y="5223967"/>
                        <a:ext cx="1180800" cy="1180800"/>
                        <a:chOff x="9102083" y="5104287"/>
                        <a:chExt cx="1191600" cy="1191600"/>
                      </a:xfrm>
                    </p:grpSpPr>
                    <p:pic>
                      <p:nvPicPr>
                        <p:cNvPr id="126" name="Picture 2">
                          <a:extLst>
                            <a:ext uri="{FF2B5EF4-FFF2-40B4-BE49-F238E27FC236}">
                              <a16:creationId xmlns:a16="http://schemas.microsoft.com/office/drawing/2014/main" id="{A6C33D72-B8CC-3DBB-CDED-C4229CC773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9102083" y="5104287"/>
                          <a:ext cx="1191600" cy="1191600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6" name="그림 1055" descr="하늘, 천체, 별자리, 대기권 밖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9FC0B59-6A36-05B7-8991-A4D47DDC9E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6368" r="24493" b="30285"/>
                        <a:stretch/>
                      </p:blipFill>
                      <p:spPr>
                        <a:xfrm>
                          <a:off x="9158924" y="5151187"/>
                          <a:ext cx="1080000" cy="1080000"/>
                        </a:xfrm>
                        <a:prstGeom prst="ellipse">
                          <a:avLst/>
                        </a:prstGeom>
                        <a:ln>
                          <a:solidFill>
                            <a:srgbClr val="F6F4D2"/>
                          </a:solidFill>
                        </a:ln>
                      </p:spPr>
                    </p:pic>
                    <p:cxnSp>
                      <p:nvCxnSpPr>
                        <p:cNvPr id="1079" name="직선 연결선 1078">
                          <a:extLst>
                            <a:ext uri="{FF2B5EF4-FFF2-40B4-BE49-F238E27FC236}">
                              <a16:creationId xmlns:a16="http://schemas.microsoft.com/office/drawing/2014/main" id="{4E2F62DB-ECC3-9590-B8F4-4EF365BCE84F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6" idx="4"/>
                        </p:cNvCxnSpPr>
                        <p:nvPr/>
                      </p:nvCxnSpPr>
                      <p:spPr>
                        <a:xfrm>
                          <a:off x="9698924" y="5151187"/>
                          <a:ext cx="0" cy="1080000"/>
                        </a:xfrm>
                        <a:prstGeom prst="line">
                          <a:avLst/>
                        </a:prstGeom>
                        <a:ln w="9525">
                          <a:gradFill flip="none" rotWithShape="1">
                            <a:gsLst>
                              <a:gs pos="25000">
                                <a:srgbClr val="F6F4D2">
                                  <a:alpha val="20000"/>
                                  <a:lumMod val="100000"/>
                                </a:srgbClr>
                              </a:gs>
                              <a:gs pos="0">
                                <a:srgbClr val="F6F4D2">
                                  <a:alpha val="0"/>
                                  <a:lumMod val="100000"/>
                                </a:srgbClr>
                              </a:gs>
                              <a:gs pos="75000">
                                <a:srgbClr val="F6F4D2">
                                  <a:alpha val="20000"/>
                                  <a:lumMod val="100000"/>
                                </a:srgbClr>
                              </a:gs>
                              <a:gs pos="50000">
                                <a:srgbClr val="F6F4D2">
                                  <a:lumMod val="100000"/>
                                  <a:alpha val="50000"/>
                                </a:srgbClr>
                              </a:gs>
                              <a:gs pos="100000">
                                <a:srgbClr val="F6F4D2">
                                  <a:alpha val="0"/>
                                  <a:lumMod val="100000"/>
                                </a:srgbClr>
                              </a:gs>
                            </a:gsLst>
                            <a:lin ang="16200000" scaled="1"/>
                            <a:tileRect/>
                          </a:gra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114" name="그룹 1113">
                        <a:extLst>
                          <a:ext uri="{FF2B5EF4-FFF2-40B4-BE49-F238E27FC236}">
                            <a16:creationId xmlns:a16="http://schemas.microsoft.com/office/drawing/2014/main" id="{D1DDB76E-F3BF-0FA2-14CC-DB281A353A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91229" y="4761288"/>
                        <a:ext cx="1780200" cy="630905"/>
                        <a:chOff x="9458451" y="4846245"/>
                        <a:chExt cx="1780200" cy="630905"/>
                      </a:xfrm>
                    </p:grpSpPr>
                    <p:sp>
                      <p:nvSpPr>
                        <p:cNvPr id="1040" name="TextBox 1039">
                          <a:extLst>
                            <a:ext uri="{FF2B5EF4-FFF2-40B4-BE49-F238E27FC236}">
                              <a16:creationId xmlns:a16="http://schemas.microsoft.com/office/drawing/2014/main" id="{E41B2567-DF3D-EAC4-D53C-4D7A4C947C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945520" y="4846245"/>
                          <a:ext cx="1293131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10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별이 반짝이는 우주 배경</a:t>
                          </a:r>
                          <a:endParaRPr lang="en-US" altLang="ko-KR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048" name="그룹 1047">
                          <a:extLst>
                            <a:ext uri="{FF2B5EF4-FFF2-40B4-BE49-F238E27FC236}">
                              <a16:creationId xmlns:a16="http://schemas.microsoft.com/office/drawing/2014/main" id="{F8E37F66-955B-AC37-33A1-1A339C9B10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58451" y="4969357"/>
                          <a:ext cx="487068" cy="507793"/>
                          <a:chOff x="2418506" y="5036036"/>
                          <a:chExt cx="487068" cy="5077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049" name="타원 1048">
                            <a:extLst>
                              <a:ext uri="{FF2B5EF4-FFF2-40B4-BE49-F238E27FC236}">
                                <a16:creationId xmlns:a16="http://schemas.microsoft.com/office/drawing/2014/main" id="{D5011061-889E-997F-3596-7BA7E931C3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050" name="연결선: 꺾임 1049">
                            <a:extLst>
                              <a:ext uri="{FF2B5EF4-FFF2-40B4-BE49-F238E27FC236}">
                                <a16:creationId xmlns:a16="http://schemas.microsoft.com/office/drawing/2014/main" id="{319BB1CF-5962-A618-8291-15EB8F245942}"/>
                              </a:ext>
                            </a:extLst>
                          </p:cNvPr>
                          <p:cNvCxnSpPr>
                            <a:cxnSpLocks/>
                            <a:stCxn id="1049" idx="0"/>
                            <a:endCxn id="1040" idx="1"/>
                          </p:cNvCxnSpPr>
                          <p:nvPr/>
                        </p:nvCxnSpPr>
                        <p:spPr>
                          <a:xfrm rot="5400000" flipH="1" flipV="1">
                            <a:off x="2462143" y="5028398"/>
                            <a:ext cx="435794" cy="451069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092" name="TextBox 1091">
                        <a:extLst>
                          <a:ext uri="{FF2B5EF4-FFF2-40B4-BE49-F238E27FC236}">
                            <a16:creationId xmlns:a16="http://schemas.microsoft.com/office/drawing/2014/main" id="{E7F01CF6-CE11-2B39-615C-77073F1DB7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19063" y="6381945"/>
                        <a:ext cx="929250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스킬의 양상 기록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6" name="그룹 5">
                        <a:extLst>
                          <a:ext uri="{FF2B5EF4-FFF2-40B4-BE49-F238E27FC236}">
                            <a16:creationId xmlns:a16="http://schemas.microsoft.com/office/drawing/2014/main" id="{4A27010C-EC0A-AC6A-6677-7DCC1AE771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99624" y="5538446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7" name="그룹 6">
                          <a:extLst>
                            <a:ext uri="{FF2B5EF4-FFF2-40B4-BE49-F238E27FC236}">
                              <a16:creationId xmlns:a16="http://schemas.microsoft.com/office/drawing/2014/main" id="{10E9713C-E977-2225-39FE-874FA478D0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8" name="Picture 16">
                            <a:extLst>
                              <a:ext uri="{FF2B5EF4-FFF2-40B4-BE49-F238E27FC236}">
                                <a16:creationId xmlns:a16="http://schemas.microsoft.com/office/drawing/2014/main" id="{2D318872-3CC4-03F3-CB2C-D15D4E59275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0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1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9" name="Picture 16">
                            <a:extLst>
                              <a:ext uri="{FF2B5EF4-FFF2-40B4-BE49-F238E27FC236}">
                                <a16:creationId xmlns:a16="http://schemas.microsoft.com/office/drawing/2014/main" id="{A8085F7E-D2B3-7FA0-F40B-DA52B2BD8A3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1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8" name="그룹 7">
                          <a:extLst>
                            <a:ext uri="{FF2B5EF4-FFF2-40B4-BE49-F238E27FC236}">
                              <a16:creationId xmlns:a16="http://schemas.microsoft.com/office/drawing/2014/main" id="{900C7D84-9991-C6C6-1A94-9E694F71BF2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9" name="Picture 16">
                            <a:extLst>
                              <a:ext uri="{FF2B5EF4-FFF2-40B4-BE49-F238E27FC236}">
                                <a16:creationId xmlns:a16="http://schemas.microsoft.com/office/drawing/2014/main" id="{88A8E37F-22C7-AB25-74B1-78827EE8C56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3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1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" name="Picture 16">
                            <a:extLst>
                              <a:ext uri="{FF2B5EF4-FFF2-40B4-BE49-F238E27FC236}">
                                <a16:creationId xmlns:a16="http://schemas.microsoft.com/office/drawing/2014/main" id="{5E804C49-0EA8-E74C-92CB-CC714003B7B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3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1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112" name="그룹 1111">
                        <a:extLst>
                          <a:ext uri="{FF2B5EF4-FFF2-40B4-BE49-F238E27FC236}">
                            <a16:creationId xmlns:a16="http://schemas.microsoft.com/office/drawing/2014/main" id="{FF490219-A0EB-1279-2807-3FCE9D4BEC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55192" y="6070862"/>
                        <a:ext cx="363871" cy="388026"/>
                        <a:chOff x="9424013" y="6071350"/>
                        <a:chExt cx="363871" cy="388026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94" name="타원 1093">
                          <a:extLst>
                            <a:ext uri="{FF2B5EF4-FFF2-40B4-BE49-F238E27FC236}">
                              <a16:creationId xmlns:a16="http://schemas.microsoft.com/office/drawing/2014/main" id="{F83E6240-825D-0BEB-BE0A-B155C1D29F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24013" y="6071350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00" name="연결선: 꺾임 1099">
                          <a:extLst>
                            <a:ext uri="{FF2B5EF4-FFF2-40B4-BE49-F238E27FC236}">
                              <a16:creationId xmlns:a16="http://schemas.microsoft.com/office/drawing/2014/main" id="{B0EEC765-6B75-84C0-891A-926E41BD100C}"/>
                            </a:ext>
                          </a:extLst>
                        </p:cNvPr>
                        <p:cNvCxnSpPr>
                          <a:cxnSpLocks/>
                          <a:stCxn id="1094" idx="4"/>
                          <a:endCxn id="1092" idx="1"/>
                        </p:cNvCxnSpPr>
                        <p:nvPr/>
                      </p:nvCxnSpPr>
                      <p:spPr>
                        <a:xfrm rot="16200000" flipH="1">
                          <a:off x="9465935" y="6137427"/>
                          <a:ext cx="316027" cy="32787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FD0B05A4-7F82-50F7-4608-6FD03183ED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88371" y="2942917"/>
                      <a:ext cx="766116" cy="969607"/>
                      <a:chOff x="10888371" y="2942917"/>
                      <a:chExt cx="766116" cy="969607"/>
                    </a:xfrm>
                  </p:grpSpPr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690F169A-C84B-925E-A423-B0FB6D71FD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888371" y="2942917"/>
                        <a:ext cx="766116" cy="969607"/>
                        <a:chOff x="10564825" y="5652513"/>
                        <a:chExt cx="766116" cy="969607"/>
                      </a:xfrm>
                    </p:grpSpPr>
                    <p:grpSp>
                      <p:nvGrpSpPr>
                        <p:cNvPr id="1028" name="그룹 1027">
                          <a:extLst>
                            <a:ext uri="{FF2B5EF4-FFF2-40B4-BE49-F238E27FC236}">
                              <a16:creationId xmlns:a16="http://schemas.microsoft.com/office/drawing/2014/main" id="{66CCA633-7A22-C61C-15F5-E749F7D34F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564825" y="5652513"/>
                          <a:ext cx="766116" cy="752742"/>
                          <a:chOff x="2557364" y="5536194"/>
                          <a:chExt cx="850676" cy="835826"/>
                        </a:xfrm>
                      </p:grpSpPr>
                      <p:pic>
                        <p:nvPicPr>
                          <p:cNvPr id="1029" name="Picture 2">
                            <a:extLst>
                              <a:ext uri="{FF2B5EF4-FFF2-40B4-BE49-F238E27FC236}">
                                <a16:creationId xmlns:a16="http://schemas.microsoft.com/office/drawing/2014/main" id="{0D16683D-76A9-AAC9-D55D-0782BBE73B3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3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2557364" y="5536194"/>
                            <a:ext cx="850676" cy="835826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softEdge rad="0"/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030" name="그룹 1029">
                            <a:extLst>
                              <a:ext uri="{FF2B5EF4-FFF2-40B4-BE49-F238E27FC236}">
                                <a16:creationId xmlns:a16="http://schemas.microsoft.com/office/drawing/2014/main" id="{14CC6F4F-D3CC-1CA9-7B0E-9D671FFDFA4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92211" y="5560204"/>
                            <a:ext cx="785932" cy="785933"/>
                            <a:chOff x="2592211" y="4527198"/>
                            <a:chExt cx="785932" cy="785933"/>
                          </a:xfrm>
                        </p:grpSpPr>
                        <p:sp>
                          <p:nvSpPr>
                            <p:cNvPr id="1033" name="자유형: 도형 1032">
                              <a:extLst>
                                <a:ext uri="{FF2B5EF4-FFF2-40B4-BE49-F238E27FC236}">
                                  <a16:creationId xmlns:a16="http://schemas.microsoft.com/office/drawing/2014/main" id="{D44913F0-5928-7649-7B9E-4B70BBB2C5EB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2618369" y="4527198"/>
                              <a:ext cx="366076" cy="254990"/>
                            </a:xfrm>
                            <a:custGeom>
                              <a:avLst/>
                              <a:gdLst>
                                <a:gd name="connsiteX0" fmla="*/ 365726 w 366076"/>
                                <a:gd name="connsiteY0" fmla="*/ 0 h 254990"/>
                                <a:gd name="connsiteX1" fmla="*/ 366076 w 366076"/>
                                <a:gd name="connsiteY1" fmla="*/ 35 h 254990"/>
                                <a:gd name="connsiteX2" fmla="*/ 366076 w 366076"/>
                                <a:gd name="connsiteY2" fmla="*/ 254990 h 254990"/>
                                <a:gd name="connsiteX3" fmla="*/ 0 w 366076"/>
                                <a:gd name="connsiteY3" fmla="*/ 254990 h 254990"/>
                                <a:gd name="connsiteX4" fmla="*/ 4638 w 366076"/>
                                <a:gd name="connsiteY4" fmla="*/ 240006 h 254990"/>
                                <a:gd name="connsiteX5" fmla="*/ 365726 w 366076"/>
                                <a:gd name="connsiteY5" fmla="*/ 0 h 25499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</a:cxnLst>
                              <a:rect l="l" t="t" r="r" b="b"/>
                              <a:pathLst>
                                <a:path w="366076" h="254990">
                                  <a:moveTo>
                                    <a:pt x="365726" y="0"/>
                                  </a:moveTo>
                                  <a:lnTo>
                                    <a:pt x="366076" y="35"/>
                                  </a:lnTo>
                                  <a:lnTo>
                                    <a:pt x="366076" y="254990"/>
                                  </a:lnTo>
                                  <a:lnTo>
                                    <a:pt x="0" y="254990"/>
                                  </a:lnTo>
                                  <a:lnTo>
                                    <a:pt x="4638" y="240006"/>
                                  </a:lnTo>
                                  <a:cubicBezTo>
                                    <a:pt x="64130" y="98965"/>
                                    <a:pt x="203402" y="0"/>
                                    <a:pt x="365726" y="0"/>
                                  </a:cubicBezTo>
                                  <a:close/>
                                </a:path>
                              </a:pathLst>
                            </a:custGeom>
                            <a:blipFill dpi="0" rotWithShape="0">
                              <a:blip r:embed="rId14">
                                <a:duotone>
                                  <a:prstClr val="black"/>
                                  <a:schemeClr val="tx2">
                                    <a:tint val="45000"/>
                                    <a:satMod val="400000"/>
                                  </a:schemeClr>
                                </a:duotone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5">
                                        <a14:imgEffect>
                                          <a14:brightnessContrast contrast="-40000"/>
                                        </a14:imgEffect>
                                      </a14:imgLayer>
                                    </a14:imgProps>
                                  </a:ext>
                                </a:extLst>
                              </a:blip>
                              <a:srcRect/>
                              <a:tile tx="0" ty="0" sx="50000" sy="100000" flip="none" algn="tl"/>
                            </a:blipFill>
                            <a:ln w="127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4" name="자유형: 도형 1033">
                              <a:extLst>
                                <a:ext uri="{FF2B5EF4-FFF2-40B4-BE49-F238E27FC236}">
                                  <a16:creationId xmlns:a16="http://schemas.microsoft.com/office/drawing/2014/main" id="{DD552DFD-B223-C8FC-C25A-13D72E1C5D4A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2592211" y="4782188"/>
                              <a:ext cx="392234" cy="530943"/>
                            </a:xfrm>
                            <a:custGeom>
                              <a:avLst/>
                              <a:gdLst>
                                <a:gd name="connsiteX0" fmla="*/ 26158 w 392234"/>
                                <a:gd name="connsiteY0" fmla="*/ 0 h 530943"/>
                                <a:gd name="connsiteX1" fmla="*/ 392234 w 392234"/>
                                <a:gd name="connsiteY1" fmla="*/ 0 h 530943"/>
                                <a:gd name="connsiteX2" fmla="*/ 392234 w 392234"/>
                                <a:gd name="connsiteY2" fmla="*/ 530908 h 530943"/>
                                <a:gd name="connsiteX3" fmla="*/ 391884 w 392234"/>
                                <a:gd name="connsiteY3" fmla="*/ 530943 h 530943"/>
                                <a:gd name="connsiteX4" fmla="*/ 0 w 392234"/>
                                <a:gd name="connsiteY4" fmla="*/ 137977 h 530943"/>
                                <a:gd name="connsiteX5" fmla="*/ 7962 w 392234"/>
                                <a:gd name="connsiteY5" fmla="*/ 58780 h 5309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</a:cxnLst>
                              <a:rect l="l" t="t" r="r" b="b"/>
                              <a:pathLst>
                                <a:path w="392234" h="530943">
                                  <a:moveTo>
                                    <a:pt x="26158" y="0"/>
                                  </a:moveTo>
                                  <a:lnTo>
                                    <a:pt x="392234" y="0"/>
                                  </a:lnTo>
                                  <a:lnTo>
                                    <a:pt x="392234" y="530908"/>
                                  </a:lnTo>
                                  <a:lnTo>
                                    <a:pt x="391884" y="530943"/>
                                  </a:lnTo>
                                  <a:cubicBezTo>
                                    <a:pt x="175452" y="530943"/>
                                    <a:pt x="0" y="355006"/>
                                    <a:pt x="0" y="137977"/>
                                  </a:cubicBezTo>
                                  <a:cubicBezTo>
                                    <a:pt x="0" y="110848"/>
                                    <a:pt x="2742" y="84361"/>
                                    <a:pt x="7962" y="58780"/>
                                  </a:cubicBezTo>
                                  <a:close/>
                                </a:path>
                              </a:pathLst>
                            </a:custGeom>
                            <a:blipFill dpi="0" rotWithShape="0">
                              <a:blip r:embed="rId16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5">
                                        <a14:imgEffect>
                                          <a14:brightnessContrast bright="-40000" contrast="40000"/>
                                        </a14:imgEffect>
                                      </a14:imgLayer>
                                    </a14:imgProps>
                                  </a:ext>
                                </a:extLst>
                              </a:blip>
                              <a:srcRect/>
                              <a:tile tx="0" ty="0" sx="50000" sy="100000" flip="none" algn="tl"/>
                            </a:blipFill>
                            <a:ln w="6350">
                              <a:solidFill>
                                <a:srgbClr val="F6F4D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5" name="자유형: 도형 1034">
                              <a:extLst>
                                <a:ext uri="{FF2B5EF4-FFF2-40B4-BE49-F238E27FC236}">
                                  <a16:creationId xmlns:a16="http://schemas.microsoft.com/office/drawing/2014/main" id="{6381B6D2-7AE8-8B45-3E47-4DCDDF1A101C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 flipH="1">
                              <a:off x="2985909" y="4527198"/>
                              <a:ext cx="366076" cy="254990"/>
                            </a:xfrm>
                            <a:custGeom>
                              <a:avLst/>
                              <a:gdLst>
                                <a:gd name="connsiteX0" fmla="*/ 365726 w 366076"/>
                                <a:gd name="connsiteY0" fmla="*/ 0 h 254990"/>
                                <a:gd name="connsiteX1" fmla="*/ 366076 w 366076"/>
                                <a:gd name="connsiteY1" fmla="*/ 35 h 254990"/>
                                <a:gd name="connsiteX2" fmla="*/ 366076 w 366076"/>
                                <a:gd name="connsiteY2" fmla="*/ 254990 h 254990"/>
                                <a:gd name="connsiteX3" fmla="*/ 0 w 366076"/>
                                <a:gd name="connsiteY3" fmla="*/ 254990 h 254990"/>
                                <a:gd name="connsiteX4" fmla="*/ 4638 w 366076"/>
                                <a:gd name="connsiteY4" fmla="*/ 240006 h 254990"/>
                                <a:gd name="connsiteX5" fmla="*/ 365726 w 366076"/>
                                <a:gd name="connsiteY5" fmla="*/ 0 h 25499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</a:cxnLst>
                              <a:rect l="l" t="t" r="r" b="b"/>
                              <a:pathLst>
                                <a:path w="366076" h="254990">
                                  <a:moveTo>
                                    <a:pt x="365726" y="0"/>
                                  </a:moveTo>
                                  <a:lnTo>
                                    <a:pt x="366076" y="35"/>
                                  </a:lnTo>
                                  <a:lnTo>
                                    <a:pt x="366076" y="254990"/>
                                  </a:lnTo>
                                  <a:lnTo>
                                    <a:pt x="0" y="254990"/>
                                  </a:lnTo>
                                  <a:lnTo>
                                    <a:pt x="4638" y="240006"/>
                                  </a:lnTo>
                                  <a:cubicBezTo>
                                    <a:pt x="64130" y="98965"/>
                                    <a:pt x="203402" y="0"/>
                                    <a:pt x="365726" y="0"/>
                                  </a:cubicBezTo>
                                  <a:close/>
                                </a:path>
                              </a:pathLst>
                            </a:custGeom>
                            <a:blipFill dpi="0" rotWithShape="0">
                              <a:blip r:embed="rId14">
                                <a:duotone>
                                  <a:prstClr val="black"/>
                                  <a:schemeClr val="tx2">
                                    <a:tint val="45000"/>
                                    <a:satMod val="400000"/>
                                  </a:schemeClr>
                                </a:duotone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5">
                                        <a14:imgEffect>
                                          <a14:brightnessContrast contrast="-40000"/>
                                        </a14:imgEffect>
                                      </a14:imgLayer>
                                    </a14:imgProps>
                                  </a:ext>
                                </a:extLst>
                              </a:blip>
                              <a:srcRect/>
                              <a:tile tx="0" ty="0" sx="50000" sy="100000" flip="none" algn="tl"/>
                            </a:blipFill>
                            <a:ln w="127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6" name="자유형: 도형 1035">
                              <a:extLst>
                                <a:ext uri="{FF2B5EF4-FFF2-40B4-BE49-F238E27FC236}">
                                  <a16:creationId xmlns:a16="http://schemas.microsoft.com/office/drawing/2014/main" id="{85455FB9-FC55-0055-A584-B6A6580CFFD6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 flipH="1">
                              <a:off x="2985909" y="4782188"/>
                              <a:ext cx="392234" cy="530943"/>
                            </a:xfrm>
                            <a:custGeom>
                              <a:avLst/>
                              <a:gdLst>
                                <a:gd name="connsiteX0" fmla="*/ 26158 w 392234"/>
                                <a:gd name="connsiteY0" fmla="*/ 0 h 530943"/>
                                <a:gd name="connsiteX1" fmla="*/ 392234 w 392234"/>
                                <a:gd name="connsiteY1" fmla="*/ 0 h 530943"/>
                                <a:gd name="connsiteX2" fmla="*/ 392234 w 392234"/>
                                <a:gd name="connsiteY2" fmla="*/ 530908 h 530943"/>
                                <a:gd name="connsiteX3" fmla="*/ 391884 w 392234"/>
                                <a:gd name="connsiteY3" fmla="*/ 530943 h 530943"/>
                                <a:gd name="connsiteX4" fmla="*/ 0 w 392234"/>
                                <a:gd name="connsiteY4" fmla="*/ 137977 h 530943"/>
                                <a:gd name="connsiteX5" fmla="*/ 7962 w 392234"/>
                                <a:gd name="connsiteY5" fmla="*/ 58780 h 5309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</a:cxnLst>
                              <a:rect l="l" t="t" r="r" b="b"/>
                              <a:pathLst>
                                <a:path w="392234" h="530943">
                                  <a:moveTo>
                                    <a:pt x="26158" y="0"/>
                                  </a:moveTo>
                                  <a:lnTo>
                                    <a:pt x="392234" y="0"/>
                                  </a:lnTo>
                                  <a:lnTo>
                                    <a:pt x="392234" y="530908"/>
                                  </a:lnTo>
                                  <a:lnTo>
                                    <a:pt x="391884" y="530943"/>
                                  </a:lnTo>
                                  <a:cubicBezTo>
                                    <a:pt x="175452" y="530943"/>
                                    <a:pt x="0" y="355006"/>
                                    <a:pt x="0" y="137977"/>
                                  </a:cubicBezTo>
                                  <a:cubicBezTo>
                                    <a:pt x="0" y="110848"/>
                                    <a:pt x="2742" y="84361"/>
                                    <a:pt x="7962" y="58780"/>
                                  </a:cubicBezTo>
                                  <a:close/>
                                </a:path>
                              </a:pathLst>
                            </a:custGeom>
                            <a:blipFill dpi="0" rotWithShape="0">
                              <a:blip r:embed="rId16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5">
                                        <a14:imgEffect>
                                          <a14:brightnessContrast bright="-40000" contrast="40000"/>
                                        </a14:imgEffect>
                                      </a14:imgLayer>
                                    </a14:imgProps>
                                  </a:ext>
                                </a:extLst>
                              </a:blip>
                              <a:srcRect/>
                              <a:tile tx="0" ty="0" sx="50000" sy="100000" flip="none" algn="tl"/>
                            </a:blipFill>
                            <a:ln w="6350">
                              <a:solidFill>
                                <a:srgbClr val="F6F4D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sp>
                      <p:nvSpPr>
                        <p:cNvPr id="1054" name="TextBox 1053">
                          <a:extLst>
                            <a:ext uri="{FF2B5EF4-FFF2-40B4-BE49-F238E27FC236}">
                              <a16:creationId xmlns:a16="http://schemas.microsoft.com/office/drawing/2014/main" id="{A2CC7086-6784-B771-74B0-0EE6879D1D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3732" y="6451752"/>
                          <a:ext cx="588303" cy="1703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4680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게이지 감소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  <p:cxnSp>
                    <p:nvCxnSpPr>
                      <p:cNvPr id="1038" name="직선 화살표 연결선 1037">
                        <a:extLst>
                          <a:ext uri="{FF2B5EF4-FFF2-40B4-BE49-F238E27FC236}">
                            <a16:creationId xmlns:a16="http://schemas.microsoft.com/office/drawing/2014/main" id="{5E1390A9-3AC1-2167-6AD8-449844D6ED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430811" y="3129173"/>
                        <a:ext cx="0" cy="407893"/>
                      </a:xfrm>
                      <a:prstGeom prst="straightConnector1">
                        <a:avLst/>
                      </a:prstGeom>
                      <a:ln w="9525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C5EB6954-0176-578D-FCA4-218A5D722DB8}"/>
                      </a:ext>
                    </a:extLst>
                  </p:cNvPr>
                  <p:cNvGrpSpPr/>
                  <p:nvPr/>
                </p:nvGrpSpPr>
                <p:grpSpPr>
                  <a:xfrm>
                    <a:off x="8747143" y="1317830"/>
                    <a:ext cx="3217845" cy="449830"/>
                    <a:chOff x="8747143" y="1317830"/>
                    <a:chExt cx="3217845" cy="449830"/>
                  </a:xfrm>
                </p:grpSpPr>
                <p:grpSp>
                  <p:nvGrpSpPr>
                    <p:cNvPr id="1263" name="그룹 1262">
                      <a:extLst>
                        <a:ext uri="{FF2B5EF4-FFF2-40B4-BE49-F238E27FC236}">
                          <a16:creationId xmlns:a16="http://schemas.microsoft.com/office/drawing/2014/main" id="{A8A9C676-5920-E3CD-B406-D471079F1E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7143" y="1317830"/>
                      <a:ext cx="3217845" cy="449830"/>
                      <a:chOff x="8747143" y="4027426"/>
                      <a:chExt cx="3217845" cy="449830"/>
                    </a:xfrm>
                  </p:grpSpPr>
                  <p:sp>
                    <p:nvSpPr>
                      <p:cNvPr id="1184" name="직사각형 1183">
                        <a:extLst>
                          <a:ext uri="{FF2B5EF4-FFF2-40B4-BE49-F238E27FC236}">
                            <a16:creationId xmlns:a16="http://schemas.microsoft.com/office/drawing/2014/main" id="{D382C2AC-C1E8-2114-5B45-D70348EDC0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7143" y="4027426"/>
                        <a:ext cx="3217845" cy="44983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185" name="TextBox 1184">
                        <a:extLst>
                          <a:ext uri="{FF2B5EF4-FFF2-40B4-BE49-F238E27FC236}">
                            <a16:creationId xmlns:a16="http://schemas.microsoft.com/office/drawing/2014/main" id="{0741DA37-9F5C-3749-3E9C-3666ED44211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54939" y="4129231"/>
                        <a:ext cx="120225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기록 모드</a:t>
                        </a: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 외형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56" name="직선 연결선 55">
                      <a:extLst>
                        <a:ext uri="{FF2B5EF4-FFF2-40B4-BE49-F238E27FC236}">
                          <a16:creationId xmlns:a16="http://schemas.microsoft.com/office/drawing/2014/main" id="{7396F57C-045A-E202-16E5-E52071A4B2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7143" y="176766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220" name="화살표: 오른쪽 1219">
                  <a:extLst>
                    <a:ext uri="{FF2B5EF4-FFF2-40B4-BE49-F238E27FC236}">
                      <a16:creationId xmlns:a16="http://schemas.microsoft.com/office/drawing/2014/main" id="{34C50811-98AC-3524-07C4-7521CAD9AD61}"/>
                    </a:ext>
                  </a:extLst>
                </p:cNvPr>
                <p:cNvSpPr/>
                <p:nvPr/>
              </p:nvSpPr>
              <p:spPr>
                <a:xfrm>
                  <a:off x="4512422" y="1475621"/>
                  <a:ext cx="603082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8" name="화살표: 오른쪽 1227">
                  <a:extLst>
                    <a:ext uri="{FF2B5EF4-FFF2-40B4-BE49-F238E27FC236}">
                      <a16:creationId xmlns:a16="http://schemas.microsoft.com/office/drawing/2014/main" id="{FD0C07E1-7986-5A5E-02C4-A16AF810736E}"/>
                    </a:ext>
                  </a:extLst>
                </p:cNvPr>
                <p:cNvSpPr/>
                <p:nvPr/>
              </p:nvSpPr>
              <p:spPr>
                <a:xfrm>
                  <a:off x="8300460" y="1475621"/>
                  <a:ext cx="603082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822D08C-E343-E709-84B3-9022FAB1C8B1}"/>
                  </a:ext>
                </a:extLst>
              </p:cNvPr>
              <p:cNvGrpSpPr/>
              <p:nvPr/>
            </p:nvGrpSpPr>
            <p:grpSpPr>
              <a:xfrm>
                <a:off x="1462932" y="1064939"/>
                <a:ext cx="10502056" cy="247312"/>
                <a:chOff x="1462932" y="3774535"/>
                <a:chExt cx="10502056" cy="247312"/>
              </a:xfrm>
            </p:grpSpPr>
            <p:sp>
              <p:nvSpPr>
                <p:cNvPr id="1076" name="TextBox 1075">
                  <a:extLst>
                    <a:ext uri="{FF2B5EF4-FFF2-40B4-BE49-F238E27FC236}">
                      <a16:creationId xmlns:a16="http://schemas.microsoft.com/office/drawing/2014/main" id="{361C6068-2A92-4540-47E3-47AD6A4FE62E}"/>
                    </a:ext>
                  </a:extLst>
                </p:cNvPr>
                <p:cNvSpPr txBox="1"/>
                <p:nvPr/>
              </p:nvSpPr>
              <p:spPr>
                <a:xfrm>
                  <a:off x="2337238" y="3790469"/>
                  <a:ext cx="205732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외형 변경 연출 중 사용한 </a:t>
                  </a:r>
                  <a:r>
                    <a:rPr lang="ko-KR" altLang="en-US" sz="80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스킬도 기록</a:t>
                  </a:r>
                  <a:endPara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078" name="직사각형 1077">
                  <a:extLst>
                    <a:ext uri="{FF2B5EF4-FFF2-40B4-BE49-F238E27FC236}">
                      <a16:creationId xmlns:a16="http://schemas.microsoft.com/office/drawing/2014/main" id="{AA5C98B4-DB75-9AB0-DE33-F7D873CFDB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2932" y="3774535"/>
                  <a:ext cx="874306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게이지 외형</a:t>
                  </a:r>
                  <a:endPara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77" name="직선 연결선 1076">
                  <a:extLst>
                    <a:ext uri="{FF2B5EF4-FFF2-40B4-BE49-F238E27FC236}">
                      <a16:creationId xmlns:a16="http://schemas.microsoft.com/office/drawing/2014/main" id="{13943590-BB03-4AE9-AB56-CA064E51B79F}"/>
                    </a:ext>
                  </a:extLst>
                </p:cNvPr>
                <p:cNvCxnSpPr>
                  <a:cxnSpLocks/>
                  <a:stCxn id="1078" idx="2"/>
                </p:cNvCxnSpPr>
                <p:nvPr/>
              </p:nvCxnSpPr>
              <p:spPr>
                <a:xfrm>
                  <a:off x="1900085" y="4021847"/>
                  <a:ext cx="1006490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31F4A931-C238-6E49-483A-343FED500432}"/>
                </a:ext>
              </a:extLst>
            </p:cNvPr>
            <p:cNvCxnSpPr>
              <a:cxnSpLocks/>
            </p:cNvCxnSpPr>
            <p:nvPr/>
          </p:nvCxnSpPr>
          <p:spPr>
            <a:xfrm>
              <a:off x="4813963" y="3446242"/>
              <a:ext cx="0" cy="1945136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F1D2A24-31F1-34E5-404D-0164EB08CECA}"/>
                </a:ext>
              </a:extLst>
            </p:cNvPr>
            <p:cNvCxnSpPr>
              <a:cxnSpLocks/>
            </p:cNvCxnSpPr>
            <p:nvPr/>
          </p:nvCxnSpPr>
          <p:spPr>
            <a:xfrm>
              <a:off x="8602001" y="3446242"/>
              <a:ext cx="0" cy="1945136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71FF8C4-7D27-891A-AD75-3ADACD554D53}"/>
              </a:ext>
            </a:extLst>
          </p:cNvPr>
          <p:cNvGrpSpPr/>
          <p:nvPr/>
        </p:nvGrpSpPr>
        <p:grpSpPr>
          <a:xfrm>
            <a:off x="1450975" y="1063610"/>
            <a:ext cx="6547424" cy="712709"/>
            <a:chOff x="1450975" y="722339"/>
            <a:chExt cx="6807108" cy="71270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F832D4F-376E-592F-BA4A-0CB65FC0F623}"/>
                </a:ext>
              </a:extLst>
            </p:cNvPr>
            <p:cNvSpPr txBox="1"/>
            <p:nvPr/>
          </p:nvSpPr>
          <p:spPr>
            <a:xfrm>
              <a:off x="1450975" y="722339"/>
              <a:ext cx="325816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스킬을 적중하면 아스트랄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68F75C-DC73-551A-5C68-9EF4A6F95302}"/>
                </a:ext>
              </a:extLst>
            </p:cNvPr>
            <p:cNvSpPr txBox="1"/>
            <p:nvPr/>
          </p:nvSpPr>
          <p:spPr>
            <a:xfrm>
              <a:off x="1450975" y="970818"/>
              <a:ext cx="6807108" cy="464230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게이지의 최대치는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360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회복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데 걸리는 시간은 대략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10~15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회복량의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소수점 아래 수치를 버린 후 게이지가 회복됩니다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7DCBE1E-949B-C530-1CC7-8B3B7FEDD043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37FE8DEB-AB8E-9B43-E2C2-629C89C70E0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CC9CD276-5892-443A-F025-A0DFC6F38999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C4522DF8-2F6C-2DF1-2101-CC1F1B77DAD0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D7EE048-22F1-EA7C-2B3E-3D87A4D065A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B7796B33-2156-7A77-A775-C35F70402AAB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E0AD7E1-61F8-33EE-C16E-325CB70CEA6B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40605" cy="161583"/>
                <a:chOff x="1700548" y="661219"/>
                <a:chExt cx="6540605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B03A68D-70BC-7007-50FF-39F036F9D37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4060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외형의 변화로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연금술과 점성술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직관적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진입 여부를 확인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844CCD0-69C9-CD3B-2073-62EEF95B015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049F42A-7BDD-F343-AFCB-671DFC361262}"/>
              </a:ext>
            </a:extLst>
          </p:cNvPr>
          <p:cNvSpPr txBox="1"/>
          <p:nvPr/>
        </p:nvSpPr>
        <p:spPr>
          <a:xfrm>
            <a:off x="1681963" y="5260082"/>
            <a:ext cx="4249561" cy="836126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17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 시 게이지 회복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17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자연 회복량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</a:p>
          <a:p>
            <a:pPr marL="171450" indent="-171450">
              <a:spcAft>
                <a:spcPts val="500"/>
              </a:spcAft>
              <a:buBlip>
                <a:blip r:embed="rId17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비 정상 종료 시 게이지 환급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사망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연결 끊김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98EAB2-0D49-3C1D-A48F-A32964112AE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68D967-E43C-5879-7DA2-AD390A4E6DFF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1071B-1603-C3AF-D1CD-8EDF9E6946AA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1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5AD11-DFA3-45A3-BD61-AA4C521E28CB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2DA646-6EFB-70E8-C943-878AD687FDD8}"/>
                </a:ext>
              </a:extLst>
            </p:cNvPr>
            <p:cNvSpPr txBox="1"/>
            <p:nvPr/>
          </p:nvSpPr>
          <p:spPr>
            <a:xfrm>
              <a:off x="1450975" y="1656183"/>
              <a:ext cx="1744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 메커니즘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73B045B-A113-D9FC-9D98-5BFE671C1B0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DF34F8-E739-CD5B-35CF-AC2CCEFD0EE1}"/>
              </a:ext>
            </a:extLst>
          </p:cNvPr>
          <p:cNvSpPr txBox="1"/>
          <p:nvPr/>
        </p:nvSpPr>
        <p:spPr>
          <a:xfrm>
            <a:off x="1450975" y="637466"/>
            <a:ext cx="4249561" cy="900246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게이지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AM_AstralGauge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게이지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AM_AstralGauge_Record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스킬 양상이 기록 되는 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AM_Record_Slot_L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번째 스킬 양상이 기록 되는 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AM_Record_Slot_R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12A94-356C-7038-0FA7-10C8F26EC07A}"/>
              </a:ext>
            </a:extLst>
          </p:cNvPr>
          <p:cNvSpPr txBox="1"/>
          <p:nvPr/>
        </p:nvSpPr>
        <p:spPr>
          <a:xfrm>
            <a:off x="1450975" y="1675026"/>
            <a:ext cx="4249561" cy="682238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총 소요 시간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20~25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10~15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지속 시간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소모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23727-D0A5-D320-916B-4B2609DA1331}"/>
              </a:ext>
            </a:extLst>
          </p:cNvPr>
          <p:cNvSpPr txBox="1"/>
          <p:nvPr/>
        </p:nvSpPr>
        <p:spPr>
          <a:xfrm>
            <a:off x="1450975" y="2589426"/>
            <a:ext cx="4897273" cy="2208297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스킬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AM_RecordGauge_Slot_L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해당 스킬 양상 기호 표시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번째 스킬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AM_RecordGauge_Slot_R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해당 스킬 양상 기호 표시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기록한 스킬의 양상과 같은 경우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완전 기호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변경 및 아이덴티티 스킬 활성화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추가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사용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4614C-4ADC-D600-8838-13DA63F3D979}"/>
              </a:ext>
            </a:extLst>
          </p:cNvPr>
          <p:cNvSpPr txBox="1"/>
          <p:nvPr/>
        </p:nvSpPr>
        <p:spPr>
          <a:xfrm>
            <a:off x="6821487" y="819192"/>
            <a:ext cx="4249561" cy="1272143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시전 시 적중 여부와 관계 없이 양상 기록 및 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스킬이 시전 중 캔슬 되는 경우 양상 기록 및 버프 획득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 시 게이지 회복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자연 회복량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비 정상 종료 시 게이지 환급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사망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연결 끊김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5858F-415E-5D0B-CDA1-1D642E90E2D9}"/>
              </a:ext>
            </a:extLst>
          </p:cNvPr>
          <p:cNvSpPr txBox="1"/>
          <p:nvPr/>
        </p:nvSpPr>
        <p:spPr>
          <a:xfrm>
            <a:off x="6821487" y="2598817"/>
            <a:ext cx="4249561" cy="682238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회복량 최소치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1</a:t>
            </a: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공격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평타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회복량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1</a:t>
            </a: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56DF0-C9AF-4E02-C468-BC6F6389DDB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C5A67-E927-1A13-88C8-78A3AE9A7624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A2ED8-FB66-1F11-17D2-4C22D247BA6F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79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80678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52527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9DF31-6521-72E3-5B61-4EF401134739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EA61E-89AA-901C-26EB-A83E3A2943F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C48CF-4238-4EEA-ED5F-8C573AF46AFD}"/>
              </a:ext>
            </a:extLst>
          </p:cNvPr>
          <p:cNvSpPr txBox="1"/>
          <p:nvPr/>
        </p:nvSpPr>
        <p:spPr>
          <a:xfrm>
            <a:off x="7531437" y="5504775"/>
            <a:ext cx="337111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스킬의 시전이 비정상적으로 종료되더라도 게이지 환급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상태 이상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사망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t="23265" r="15025" b="25000"/>
            <a:stretch/>
          </p:blipFill>
          <p:spPr>
            <a:xfrm>
              <a:off x="5631111" y="1099391"/>
              <a:ext cx="2567343" cy="1451190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93D0-1B49-07C0-5A06-979CBBA075B6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E140E-F7BC-9240-4EB2-E6703D7E6811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226794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1842740" y="2093269"/>
                <a:ext cx="150038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3313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3F55A-19D5-2046-F442-EDF195DA4FFD}"/>
              </a:ext>
            </a:extLst>
          </p:cNvPr>
          <p:cNvSpPr txBox="1"/>
          <p:nvPr/>
        </p:nvSpPr>
        <p:spPr>
          <a:xfrm>
            <a:off x="1451299" y="1021831"/>
            <a:ext cx="4236737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2904-F7CD-BF89-B500-5D316C36105A}"/>
              </a:ext>
            </a:extLst>
          </p:cNvPr>
          <p:cNvSpPr txBox="1"/>
          <p:nvPr/>
        </p:nvSpPr>
        <p:spPr>
          <a:xfrm>
            <a:off x="1451299" y="4935923"/>
            <a:ext cx="9289402" cy="900246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로스트아크의 클래스 중 순간적인 강력한 피해를 주는 클래스는 특화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사용하는 클래스는 지속적인 피해를 주는 것이 일반적이었습니다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이러한 전통적인 역할 구분에서 벗어난 특화 베이스의 지속적인 보통 피해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순간적인 높은 피해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47460"/>
              </p:ext>
            </p:extLst>
          </p:nvPr>
        </p:nvGraphicFramePr>
        <p:xfrm>
          <a:off x="1450974" y="5329706"/>
          <a:ext cx="906462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83730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04025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681924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두 번째 신규 클래스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301845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일반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036453" cy="943848"/>
            <a:chOff x="1450974" y="1987313"/>
            <a:chExt cx="9036453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036128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베이스의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컨셉은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대비되는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FF706E1-D49D-19B9-0480-BDDA6331D9B7}"/>
              </a:ext>
            </a:extLst>
          </p:cNvPr>
          <p:cNvGrpSpPr/>
          <p:nvPr/>
        </p:nvGrpSpPr>
        <p:grpSpPr>
          <a:xfrm>
            <a:off x="1312464" y="942231"/>
            <a:ext cx="10223670" cy="5266707"/>
            <a:chOff x="1312464" y="942231"/>
            <a:chExt cx="10223670" cy="5266707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42231"/>
              <a:ext cx="3905463" cy="5257095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3597683-F9A8-4683-FBE0-9E1039C9B3A1}"/>
                </a:ext>
              </a:extLst>
            </p:cNvPr>
            <p:cNvGrpSpPr/>
            <p:nvPr/>
          </p:nvGrpSpPr>
          <p:grpSpPr>
            <a:xfrm>
              <a:off x="5573190" y="1113636"/>
              <a:ext cx="5962944" cy="5095302"/>
              <a:chOff x="5573190" y="1113636"/>
              <a:chExt cx="5962944" cy="509530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136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형성하고 별자리가 가진 신비로운 힘과 우주의 현상들을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493280"/>
                <a:ext cx="5700278" cy="1379440"/>
                <a:chOff x="5946691" y="1910240"/>
                <a:chExt cx="5700278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700278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 레코드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일반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강력한 아이덴티티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따라서 상황에 맞는 버프 효과들과 아이덴티티 스킬을 활용해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5B5482F-9305-B774-6882-8833EE08F6E7}"/>
                  </a:ext>
                </a:extLst>
              </p:cNvPr>
              <p:cNvGrpSpPr/>
              <p:nvPr/>
            </p:nvGrpSpPr>
            <p:grpSpPr>
              <a:xfrm>
                <a:off x="5679708" y="4378964"/>
                <a:ext cx="5198698" cy="1829974"/>
                <a:chOff x="5679708" y="4378964"/>
                <a:chExt cx="5198698" cy="1829974"/>
              </a:xfrm>
            </p:grpSpPr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7B53879D-F45E-5B90-8460-71CBEA6FC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2400" y="4943302"/>
                  <a:ext cx="0" cy="12656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E64C6CD2-D0ED-D9B3-9883-2B840F7981DB}"/>
                    </a:ext>
                  </a:extLst>
                </p:cNvPr>
                <p:cNvGrpSpPr/>
                <p:nvPr/>
              </p:nvGrpSpPr>
              <p:grpSpPr>
                <a:xfrm>
                  <a:off x="5679708" y="4619510"/>
                  <a:ext cx="2040039" cy="1584862"/>
                  <a:chOff x="5598428" y="4619510"/>
                  <a:chExt cx="2040039" cy="1584862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5792212" y="5958151"/>
                    <a:ext cx="1745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</a:t>
                    </a:r>
                  </a:p>
                </p:txBody>
              </p:sp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08994D21-88AE-3DC7-8983-36F3A326D04D}"/>
                      </a:ext>
                    </a:extLst>
                  </p:cNvPr>
                  <p:cNvGrpSpPr/>
                  <p:nvPr/>
                </p:nvGrpSpPr>
                <p:grpSpPr>
                  <a:xfrm>
                    <a:off x="5598428" y="4619510"/>
                    <a:ext cx="2040039" cy="1224501"/>
                    <a:chOff x="5598428" y="4619510"/>
                    <a:chExt cx="2040039" cy="1224501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D3EF9580-64DD-E5C5-1DEE-66DE021F0F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98428" y="4619510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30" name="그룹 29">
                        <a:extLst>
                          <a:ext uri="{FF2B5EF4-FFF2-40B4-BE49-F238E27FC236}">
                            <a16:creationId xmlns:a16="http://schemas.microsoft.com/office/drawing/2014/main" id="{00572E54-0EEA-29DF-7241-03D13BB5ED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32" name="그룹 31">
                          <a:extLst>
                            <a:ext uri="{FF2B5EF4-FFF2-40B4-BE49-F238E27FC236}">
                              <a16:creationId xmlns:a16="http://schemas.microsoft.com/office/drawing/2014/main" id="{B334CA61-6B74-E8F5-0B5C-4164FA824F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8" name="Picture 2">
                            <a:extLst>
                              <a:ext uri="{FF2B5EF4-FFF2-40B4-BE49-F238E27FC236}">
                                <a16:creationId xmlns:a16="http://schemas.microsoft.com/office/drawing/2014/main" id="{63AB1FE2-FB60-31D8-CCFA-2C227DC4458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9" name="타원 38">
                            <a:extLst>
                              <a:ext uri="{FF2B5EF4-FFF2-40B4-BE49-F238E27FC236}">
                                <a16:creationId xmlns:a16="http://schemas.microsoft.com/office/drawing/2014/main" id="{5F7DAB80-1D7E-E55B-3D86-79EDA7A4E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33" name="그룹 32">
                          <a:extLst>
                            <a:ext uri="{FF2B5EF4-FFF2-40B4-BE49-F238E27FC236}">
                              <a16:creationId xmlns:a16="http://schemas.microsoft.com/office/drawing/2014/main" id="{322049E2-E74D-7F2D-2748-A78E9B0E8A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E726C2C3-C876-7662-B0C8-8C9FBEA56E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5" name="그룹 34">
                            <a:extLst>
                              <a:ext uri="{FF2B5EF4-FFF2-40B4-BE49-F238E27FC236}">
                                <a16:creationId xmlns:a16="http://schemas.microsoft.com/office/drawing/2014/main" id="{965025E5-0C1A-3287-40F3-4963F9DE28D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6" name="Picture 6">
                              <a:extLst>
                                <a:ext uri="{FF2B5EF4-FFF2-40B4-BE49-F238E27FC236}">
                                  <a16:creationId xmlns:a16="http://schemas.microsoft.com/office/drawing/2014/main" id="{9C3B47AA-7148-BACD-F1D8-59CF07AFD3D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7" name="Picture 2">
                              <a:extLst>
                                <a:ext uri="{FF2B5EF4-FFF2-40B4-BE49-F238E27FC236}">
                                  <a16:creationId xmlns:a16="http://schemas.microsoft.com/office/drawing/2014/main" id="{1861BB8E-4A8F-C139-18B0-5494D69A1E5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F18D2A27-C9AD-EF28-0B00-B13FBD597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59808922-82EA-7151-C5AA-9542543655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20189" y="4619510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98A31C28-08C3-3864-24D6-67011E550A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F57A1B19-8253-5EE6-7407-CF7313F17E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19" name="Picture 2">
                          <a:extLst>
                            <a:ext uri="{FF2B5EF4-FFF2-40B4-BE49-F238E27FC236}">
                              <a16:creationId xmlns:a16="http://schemas.microsoft.com/office/drawing/2014/main" id="{50418B90-2DD8-02CC-EAA8-8AF63C7429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20" name="자유형: 도형 19">
                          <a:extLst>
                            <a:ext uri="{FF2B5EF4-FFF2-40B4-BE49-F238E27FC236}">
                              <a16:creationId xmlns:a16="http://schemas.microsoft.com/office/drawing/2014/main" id="{1EA1D112-D9C4-689D-CFC7-5310E04BDD9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" name="자유형: 도형 20">
                          <a:extLst>
                            <a:ext uri="{FF2B5EF4-FFF2-40B4-BE49-F238E27FC236}">
                              <a16:creationId xmlns:a16="http://schemas.microsoft.com/office/drawing/2014/main" id="{7C280E35-4348-5590-8C62-08010D9AEA3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A9D8F7B-01E1-8908-06BC-84D0B3EF1A8C}"/>
                    </a:ext>
                  </a:extLst>
                </p:cNvPr>
                <p:cNvGrpSpPr/>
                <p:nvPr/>
              </p:nvGrpSpPr>
              <p:grpSpPr>
                <a:xfrm>
                  <a:off x="8965053" y="4378964"/>
                  <a:ext cx="1913353" cy="1825408"/>
                  <a:chOff x="8965053" y="4378964"/>
                  <a:chExt cx="1913353" cy="1825408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9357312" y="59581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65053" y="4378964"/>
                    <a:ext cx="1913353" cy="157759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063C-F47B-5688-6A05-E917D1AE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DE547-758C-CB85-8EB0-272BD1D7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｀｀｀｀｀｀｀｀｀｀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D5DD82D-9A19-3F57-8CF6-87641B0B9201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5516291-6C1E-53A9-EA06-A34D582FCAE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0DAFA5-3FA2-857A-9970-6796DB718AA4}"/>
              </a:ext>
            </a:extLst>
          </p:cNvPr>
          <p:cNvGrpSpPr/>
          <p:nvPr/>
        </p:nvGrpSpPr>
        <p:grpSpPr>
          <a:xfrm>
            <a:off x="1450973" y="5045075"/>
            <a:ext cx="9658986" cy="1676400"/>
            <a:chOff x="1413151" y="236483"/>
            <a:chExt cx="9658986" cy="16764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79C66B6-4DF6-4E5E-3979-F0AF1DBF894E}"/>
                </a:ext>
              </a:extLst>
            </p:cNvPr>
            <p:cNvGrpSpPr/>
            <p:nvPr/>
          </p:nvGrpSpPr>
          <p:grpSpPr>
            <a:xfrm>
              <a:off x="1413151" y="236483"/>
              <a:ext cx="9658986" cy="1676400"/>
              <a:chOff x="1413151" y="236483"/>
              <a:chExt cx="9658986" cy="1676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19F4652-FE0A-730D-5CE5-535F6E9A57AA}"/>
                  </a:ext>
                </a:extLst>
              </p:cNvPr>
              <p:cNvSpPr/>
              <p:nvPr/>
            </p:nvSpPr>
            <p:spPr>
              <a:xfrm>
                <a:off x="1413151" y="236483"/>
                <a:ext cx="9658986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C4293B3-43D2-B310-5F3D-AB728762336A}"/>
                  </a:ext>
                </a:extLst>
              </p:cNvPr>
              <p:cNvGrpSpPr/>
              <p:nvPr/>
            </p:nvGrpSpPr>
            <p:grpSpPr>
              <a:xfrm>
                <a:off x="1521973" y="339801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A8E94A62-20C7-52CC-78AF-E82979A37597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5B6D941E-4D74-53BB-D3CB-8278F52E776B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1CC12D2A-A65F-79E7-4D16-A29A8E86AB1A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9D4EB4D2-FFD4-05C6-B044-04CD279EA6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183D005E-9A33-5527-8F80-A6BC18D35536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144041D2-F622-C373-AD17-7C68A2CB46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20C6315D-D752-B1BF-236A-F4F95DB93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CB482D0-49F6-B39C-89E0-9BC070235B54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213964AA-5B20-5EC9-0CB1-39D7DC593587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8F160CA0-D9EA-1483-F3C1-088C55E4C44A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" name="직선 연결선 8">
                    <a:extLst>
                      <a:ext uri="{FF2B5EF4-FFF2-40B4-BE49-F238E27FC236}">
                        <a16:creationId xmlns:a16="http://schemas.microsoft.com/office/drawing/2014/main" id="{7F2E96AB-2D28-5F1E-2639-F4F0A8C40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FDB5B8-A496-57DC-F5B3-CF1326BB51D0}"/>
                </a:ext>
              </a:extLst>
            </p:cNvPr>
            <p:cNvSpPr txBox="1"/>
            <p:nvPr/>
          </p:nvSpPr>
          <p:spPr>
            <a:xfrm>
              <a:off x="2736075" y="561722"/>
              <a:ext cx="7013138" cy="102592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4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9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AA7028F-933B-382B-8F0F-08BC0FE78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94693"/>
              </p:ext>
            </p:extLst>
          </p:nvPr>
        </p:nvGraphicFramePr>
        <p:xfrm>
          <a:off x="1450973" y="333627"/>
          <a:ext cx="9666507" cy="3803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36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1556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5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로스트아크의 색깔을 더하여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유저의 흥미를 유발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새로운 기대감을 제공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17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아이덴티티 운용 방식이 변하는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936111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352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이해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구현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전투에 활용하는 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176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영문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5363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352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 레코드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스킬과 아이덴티티를 전략적으로 사용하며 다양한 방식으로 운용합니다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적중 시 아스트랄 게이지 회복량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시 </a:t>
                      </a: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4950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40485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</a:t>
                      </a:r>
                      <a:endParaRPr lang="en-US" altLang="ko-KR" sz="9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1895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142897C-74D7-A1EE-7C65-134987C1BD30}"/>
              </a:ext>
            </a:extLst>
          </p:cNvPr>
          <p:cNvGrpSpPr/>
          <p:nvPr/>
        </p:nvGrpSpPr>
        <p:grpSpPr>
          <a:xfrm>
            <a:off x="7737240" y="4169495"/>
            <a:ext cx="3372719" cy="353942"/>
            <a:chOff x="5044010" y="4863486"/>
            <a:chExt cx="3372719" cy="3539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1078DE-5962-BEBE-DEA9-8E797AC40CBE}"/>
                </a:ext>
              </a:extLst>
            </p:cNvPr>
            <p:cNvSpPr txBox="1"/>
            <p:nvPr/>
          </p:nvSpPr>
          <p:spPr>
            <a:xfrm>
              <a:off x="5044010" y="4863486"/>
              <a:ext cx="20168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F4CE48-09E8-3DB9-13CD-E69E453A475C}"/>
                </a:ext>
              </a:extLst>
            </p:cNvPr>
            <p:cNvSpPr txBox="1"/>
            <p:nvPr/>
          </p:nvSpPr>
          <p:spPr>
            <a:xfrm>
              <a:off x="5229433" y="5094317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1D53A0-0E9F-F967-8E95-E256A3D280C6}"/>
                </a:ext>
              </a:extLst>
            </p:cNvPr>
            <p:cNvSpPr txBox="1"/>
            <p:nvPr/>
          </p:nvSpPr>
          <p:spPr>
            <a:xfrm>
              <a:off x="6295693" y="5094317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E8E0B9-ABB7-8CC1-C1B8-80A1FC8011D1}"/>
                </a:ext>
              </a:extLst>
            </p:cNvPr>
            <p:cNvSpPr txBox="1"/>
            <p:nvPr/>
          </p:nvSpPr>
          <p:spPr>
            <a:xfrm>
              <a:off x="7403631" y="5094317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C41817-B266-64D7-6A4C-60D529DE27A9}"/>
              </a:ext>
            </a:extLst>
          </p:cNvPr>
          <p:cNvSpPr txBox="1"/>
          <p:nvPr/>
        </p:nvSpPr>
        <p:spPr>
          <a:xfrm>
            <a:off x="4011333" y="4253159"/>
            <a:ext cx="3058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계수는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활용도를 높이기 위한 구성합니다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488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｀｀｀｀｀｀｀｀｀｀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나침반을 혼천의 형태로 바꾸거나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길이를 조절하여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830247" y="6530704"/>
                  <a:ext cx="899336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13B8-F8AA-FC3F-3E00-650912EE557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D8330-35E8-F60C-FF0F-2A74AC34A7E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78175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EC230B4-A36B-153F-21BB-97BE90F6840A}"/>
              </a:ext>
            </a:extLst>
          </p:cNvPr>
          <p:cNvGrpSpPr/>
          <p:nvPr/>
        </p:nvGrpSpPr>
        <p:grpSpPr>
          <a:xfrm>
            <a:off x="1450974" y="1991620"/>
            <a:ext cx="8199978" cy="928459"/>
            <a:chOff x="1450975" y="988809"/>
            <a:chExt cx="8199978" cy="9284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E6CD53-6FA4-9BAF-6AD4-83AC35455488}"/>
                </a:ext>
              </a:extLst>
            </p:cNvPr>
            <p:cNvSpPr txBox="1"/>
            <p:nvPr/>
          </p:nvSpPr>
          <p:spPr>
            <a:xfrm>
              <a:off x="1450975" y="988809"/>
              <a:ext cx="451726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비어 있는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사용한 스킬의 양상을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최대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E2B6A9B-8633-0E9F-F0C7-F3C016683D02}"/>
                </a:ext>
              </a:extLst>
            </p:cNvPr>
            <p:cNvSpPr txBox="1"/>
            <p:nvPr/>
          </p:nvSpPr>
          <p:spPr>
            <a:xfrm>
              <a:off x="1450975" y="1235030"/>
              <a:ext cx="8199978" cy="682238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즉시 치명타 적중률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증가하는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에 따라 버프 효과를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추가로 획득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.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두 양상이 같으면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강력한 피해를 주는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활성화됩니다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모드가 종료되면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효과가 사라집니다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104" name="그룹 1103">
            <a:extLst>
              <a:ext uri="{FF2B5EF4-FFF2-40B4-BE49-F238E27FC236}">
                <a16:creationId xmlns:a16="http://schemas.microsoft.com/office/drawing/2014/main" id="{EA60168F-9B51-0F6D-29B6-A6CFD971D02B}"/>
              </a:ext>
            </a:extLst>
          </p:cNvPr>
          <p:cNvGrpSpPr/>
          <p:nvPr/>
        </p:nvGrpSpPr>
        <p:grpSpPr>
          <a:xfrm>
            <a:off x="1450975" y="1644426"/>
            <a:ext cx="10741025" cy="276999"/>
            <a:chOff x="1450975" y="1656183"/>
            <a:chExt cx="10741025" cy="276999"/>
          </a:xfrm>
        </p:grpSpPr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516FC317-E8DE-31E9-F638-9B32A41C3318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  <p:cxnSp>
          <p:nvCxnSpPr>
            <p:cNvPr id="1108" name="직선 연결선 1107">
              <a:extLst>
                <a:ext uri="{FF2B5EF4-FFF2-40B4-BE49-F238E27FC236}">
                  <a16:creationId xmlns:a16="http://schemas.microsoft.com/office/drawing/2014/main" id="{B39F3D48-D967-D565-B719-E5409B79E96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C19700-C027-8667-C0F5-EE0893843A3F}"/>
              </a:ext>
            </a:extLst>
          </p:cNvPr>
          <p:cNvSpPr txBox="1"/>
          <p:nvPr/>
        </p:nvSpPr>
        <p:spPr>
          <a:xfrm>
            <a:off x="1450975" y="977587"/>
            <a:ext cx="1912383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아스트랄 레코드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(Astral Record)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231185"/>
            <a:ext cx="7545335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일정량의 아스트랄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39230B-6FBD-61F5-9FAC-60578578F06E}"/>
              </a:ext>
            </a:extLst>
          </p:cNvPr>
          <p:cNvGrpSpPr/>
          <p:nvPr/>
        </p:nvGrpSpPr>
        <p:grpSpPr>
          <a:xfrm>
            <a:off x="1450975" y="3170363"/>
            <a:ext cx="4645025" cy="3537679"/>
            <a:chOff x="1450975" y="3170363"/>
            <a:chExt cx="4645025" cy="35376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649562B-76BC-C49C-CEC3-5F9C5CFEC97E}"/>
                </a:ext>
              </a:extLst>
            </p:cNvPr>
            <p:cNvSpPr/>
            <p:nvPr/>
          </p:nvSpPr>
          <p:spPr>
            <a:xfrm>
              <a:off x="1450975" y="3401740"/>
              <a:ext cx="4645025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51B8796-DBD5-F1D3-24C1-293D5F521BDE}"/>
                </a:ext>
              </a:extLst>
            </p:cNvPr>
            <p:cNvGrpSpPr/>
            <p:nvPr/>
          </p:nvGrpSpPr>
          <p:grpSpPr>
            <a:xfrm>
              <a:off x="1786118" y="3766277"/>
              <a:ext cx="3974739" cy="2884795"/>
              <a:chOff x="1804682" y="3766277"/>
              <a:chExt cx="3974739" cy="2884795"/>
            </a:xfrm>
          </p:grpSpPr>
          <p:pic>
            <p:nvPicPr>
              <p:cNvPr id="2" name="그림 1" descr="의류, 여성, 예술, 드레스이(가) 표시된 사진&#10;&#10;자동 생성된 설명">
                <a:extLst>
                  <a:ext uri="{FF2B5EF4-FFF2-40B4-BE49-F238E27FC236}">
                    <a16:creationId xmlns:a16="http://schemas.microsoft.com/office/drawing/2014/main" id="{40A473A4-BEC5-FDDF-6B62-41D02B34A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b="3901"/>
              <a:stretch/>
            </p:blipFill>
            <p:spPr>
              <a:xfrm flipH="1">
                <a:off x="2800243" y="3766277"/>
                <a:ext cx="1978790" cy="2884795"/>
              </a:xfrm>
              <a:prstGeom prst="rect">
                <a:avLst/>
              </a:prstGeom>
            </p:spPr>
          </p:pic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D78A795C-4B1F-5285-9F0F-155B5E1F11BB}"/>
                  </a:ext>
                </a:extLst>
              </p:cNvPr>
              <p:cNvGrpSpPr/>
              <p:nvPr/>
            </p:nvGrpSpPr>
            <p:grpSpPr>
              <a:xfrm>
                <a:off x="1804682" y="3806682"/>
                <a:ext cx="1374798" cy="391454"/>
                <a:chOff x="697468" y="4865270"/>
                <a:chExt cx="1374798" cy="391454"/>
              </a:xfrm>
            </p:grpSpPr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01A1E3C1-7339-28C4-71D9-45831C723E0A}"/>
                    </a:ext>
                  </a:extLst>
                </p:cNvPr>
                <p:cNvSpPr txBox="1"/>
                <p:nvPr/>
              </p:nvSpPr>
              <p:spPr>
                <a:xfrm>
                  <a:off x="697468" y="4865270"/>
                  <a:ext cx="707543" cy="230832"/>
                </a:xfrm>
                <a:prstGeom prst="rect">
                  <a:avLst/>
                </a:prstGeom>
                <a:noFill/>
              </p:spPr>
              <p:txBody>
                <a:bodyPr wrap="none" lIns="90000" rIns="9000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51" name="그룹 1050">
                  <a:extLst>
                    <a:ext uri="{FF2B5EF4-FFF2-40B4-BE49-F238E27FC236}">
                      <a16:creationId xmlns:a16="http://schemas.microsoft.com/office/drawing/2014/main" id="{825C39E4-12E3-14C2-9E4A-85B1279CAB48}"/>
                    </a:ext>
                  </a:extLst>
                </p:cNvPr>
                <p:cNvGrpSpPr/>
                <p:nvPr/>
              </p:nvGrpSpPr>
              <p:grpSpPr>
                <a:xfrm>
                  <a:off x="1405011" y="4980686"/>
                  <a:ext cx="667255" cy="276038"/>
                  <a:chOff x="1405011" y="4980686"/>
                  <a:chExt cx="667255" cy="276038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52" name="타원 1051">
                    <a:extLst>
                      <a:ext uri="{FF2B5EF4-FFF2-40B4-BE49-F238E27FC236}">
                        <a16:creationId xmlns:a16="http://schemas.microsoft.com/office/drawing/2014/main" id="{C5011567-2DAB-1990-2FA1-4979ED7EECF6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053" name="연결선: 꺾임 1052">
                    <a:extLst>
                      <a:ext uri="{FF2B5EF4-FFF2-40B4-BE49-F238E27FC236}">
                        <a16:creationId xmlns:a16="http://schemas.microsoft.com/office/drawing/2014/main" id="{D7A475B9-4DC6-2ED0-FD75-8FC911F2F9CC}"/>
                      </a:ext>
                    </a:extLst>
                  </p:cNvPr>
                  <p:cNvCxnSpPr>
                    <a:cxnSpLocks/>
                    <a:stCxn id="1052" idx="0"/>
                    <a:endCxn id="1047" idx="3"/>
                  </p:cNvCxnSpPr>
                  <p:nvPr/>
                </p:nvCxnSpPr>
                <p:spPr>
                  <a:xfrm rot="16200000" flipV="1">
                    <a:off x="1618620" y="4767077"/>
                    <a:ext cx="204038" cy="631255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ACF46B91-B0F5-4A07-FB66-D7059B18A33A}"/>
                  </a:ext>
                </a:extLst>
              </p:cNvPr>
              <p:cNvGrpSpPr/>
              <p:nvPr/>
            </p:nvGrpSpPr>
            <p:grpSpPr>
              <a:xfrm>
                <a:off x="3912351" y="5383505"/>
                <a:ext cx="1867070" cy="609730"/>
                <a:chOff x="9458451" y="5405150"/>
                <a:chExt cx="1867070" cy="609730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079CE7-11BA-2757-0ED6-6C654035A644}"/>
                    </a:ext>
                  </a:extLst>
                </p:cNvPr>
                <p:cNvSpPr txBox="1"/>
                <p:nvPr/>
              </p:nvSpPr>
              <p:spPr>
                <a:xfrm>
                  <a:off x="10083686" y="5645548"/>
                  <a:ext cx="1241835" cy="369332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버프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이펙트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: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보라색으로 일렁이는 오라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DDFB863-BDFE-6BA9-B18A-575B22AD9C9F}"/>
                    </a:ext>
                  </a:extLst>
                </p:cNvPr>
                <p:cNvGrpSpPr/>
                <p:nvPr/>
              </p:nvGrpSpPr>
              <p:grpSpPr>
                <a:xfrm>
                  <a:off x="9458451" y="5405150"/>
                  <a:ext cx="625234" cy="425064"/>
                  <a:chOff x="2418506" y="5471829"/>
                  <a:chExt cx="625234" cy="425064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6FB81AAD-7A17-914B-42D4-F9E0AC1AAE24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4" name="연결선: 꺾임 73">
                    <a:extLst>
                      <a:ext uri="{FF2B5EF4-FFF2-40B4-BE49-F238E27FC236}">
                        <a16:creationId xmlns:a16="http://schemas.microsoft.com/office/drawing/2014/main" id="{E388BF0D-325C-26B7-CDBC-0145035AF841}"/>
                      </a:ext>
                    </a:extLst>
                  </p:cNvPr>
                  <p:cNvCxnSpPr>
                    <a:cxnSpLocks/>
                    <a:stCxn id="73" idx="4"/>
                    <a:endCxn id="71" idx="1"/>
                  </p:cNvCxnSpPr>
                  <p:nvPr/>
                </p:nvCxnSpPr>
                <p:spPr>
                  <a:xfrm rot="16200000" flipH="1">
                    <a:off x="2572591" y="5425743"/>
                    <a:ext cx="353064" cy="589235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1B779C7-6C8B-7DD9-0542-35AEE47C3CA0}"/>
                  </a:ext>
                </a:extLst>
              </p:cNvPr>
              <p:cNvGrpSpPr/>
              <p:nvPr/>
            </p:nvGrpSpPr>
            <p:grpSpPr>
              <a:xfrm>
                <a:off x="4298152" y="4076110"/>
                <a:ext cx="1308145" cy="407804"/>
                <a:chOff x="9458451" y="5081668"/>
                <a:chExt cx="1308145" cy="407804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C3FA1E2-72D5-1629-D1C2-7C77DE1B8497}"/>
                    </a:ext>
                  </a:extLst>
                </p:cNvPr>
                <p:cNvSpPr txBox="1"/>
                <p:nvPr/>
              </p:nvSpPr>
              <p:spPr>
                <a:xfrm>
                  <a:off x="9996044" y="5081668"/>
                  <a:ext cx="770552" cy="40780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-&gt;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 사용 가능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B2491C88-4F33-F328-976E-E7B11FE49C23}"/>
                    </a:ext>
                  </a:extLst>
                </p:cNvPr>
                <p:cNvGrpSpPr/>
                <p:nvPr/>
              </p:nvGrpSpPr>
              <p:grpSpPr>
                <a:xfrm>
                  <a:off x="9458451" y="5285571"/>
                  <a:ext cx="537592" cy="191579"/>
                  <a:chOff x="2418506" y="5352250"/>
                  <a:chExt cx="537592" cy="191579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FA3E9C92-9463-F0E4-F02D-15BCD2F192BE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7" name="연결선: 꺾임 56">
                    <a:extLst>
                      <a:ext uri="{FF2B5EF4-FFF2-40B4-BE49-F238E27FC236}">
                        <a16:creationId xmlns:a16="http://schemas.microsoft.com/office/drawing/2014/main" id="{9EC5F378-AB92-9C5D-E2D0-2371F26EA09C}"/>
                      </a:ext>
                    </a:extLst>
                  </p:cNvPr>
                  <p:cNvCxnSpPr>
                    <a:cxnSpLocks/>
                    <a:stCxn id="54" idx="0"/>
                    <a:endCxn id="52" idx="1"/>
                  </p:cNvCxnSpPr>
                  <p:nvPr/>
                </p:nvCxnSpPr>
                <p:spPr>
                  <a:xfrm rot="5400000" flipH="1" flipV="1">
                    <a:off x="2645512" y="5161243"/>
                    <a:ext cx="119580" cy="50159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B1C7B60-72B7-FD48-21F5-537FCFE49B91}"/>
                </a:ext>
              </a:extLst>
            </p:cNvPr>
            <p:cNvGrpSpPr/>
            <p:nvPr/>
          </p:nvGrpSpPr>
          <p:grpSpPr>
            <a:xfrm>
              <a:off x="1450975" y="3401740"/>
              <a:ext cx="4645025" cy="313023"/>
              <a:chOff x="1450975" y="3401740"/>
              <a:chExt cx="4645025" cy="31302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DB9511E-903C-1BE0-AAF6-FAA276B81652}"/>
                  </a:ext>
                </a:extLst>
              </p:cNvPr>
              <p:cNvGrpSpPr/>
              <p:nvPr/>
            </p:nvGrpSpPr>
            <p:grpSpPr>
              <a:xfrm>
                <a:off x="1450975" y="3401740"/>
                <a:ext cx="4645025" cy="313023"/>
                <a:chOff x="1439025" y="1395560"/>
                <a:chExt cx="4645025" cy="313023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63C3E657-D528-893F-2733-2E17958531C2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64502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25AAB7-F3AA-9056-1B54-A81CABD0155E}"/>
                    </a:ext>
                  </a:extLst>
                </p:cNvPr>
                <p:cNvSpPr txBox="1"/>
                <p:nvPr/>
              </p:nvSpPr>
              <p:spPr>
                <a:xfrm>
                  <a:off x="1658943" y="1436655"/>
                  <a:ext cx="4312079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무기가 사라지며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금색 마법진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등 뒤에 형성되고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85B87ED-CF6A-5497-BC0C-C2256E197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0975" y="3714763"/>
                <a:ext cx="4645025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6EEF96F-68CF-1484-3B69-96A88D81212C}"/>
                </a:ext>
              </a:extLst>
            </p:cNvPr>
            <p:cNvGrpSpPr/>
            <p:nvPr/>
          </p:nvGrpSpPr>
          <p:grpSpPr>
            <a:xfrm>
              <a:off x="1456552" y="3170363"/>
              <a:ext cx="4639448" cy="231923"/>
              <a:chOff x="1460890" y="1092616"/>
              <a:chExt cx="4639448" cy="23192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6D654-F5AB-4C26-42BC-C0E8AE8C7A8F}"/>
                  </a:ext>
                </a:extLst>
              </p:cNvPr>
              <p:cNvSpPr txBox="1"/>
              <p:nvPr/>
            </p:nvSpPr>
            <p:spPr>
              <a:xfrm>
                <a:off x="2353463" y="1100855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0B35794-6911-30A5-3972-DFA248D7EEDC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>
                <a:off x="1908696" y="1324539"/>
                <a:ext cx="419164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5E315C-BBB2-7034-43F6-B8DD0A723E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95612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 이펙트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795C7E-B7DC-FCCE-B25E-4FEC7986F5BC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01" name="그룹 1400">
            <a:extLst>
              <a:ext uri="{FF2B5EF4-FFF2-40B4-BE49-F238E27FC236}">
                <a16:creationId xmlns:a16="http://schemas.microsoft.com/office/drawing/2014/main" id="{4A24F783-9A46-351C-301B-BEB4FE83E571}"/>
              </a:ext>
            </a:extLst>
          </p:cNvPr>
          <p:cNvGrpSpPr/>
          <p:nvPr/>
        </p:nvGrpSpPr>
        <p:grpSpPr>
          <a:xfrm>
            <a:off x="6654798" y="3170363"/>
            <a:ext cx="3769988" cy="3537679"/>
            <a:chOff x="6425572" y="3170363"/>
            <a:chExt cx="3769988" cy="3537679"/>
          </a:xfrm>
        </p:grpSpPr>
        <p:grpSp>
          <p:nvGrpSpPr>
            <p:cNvPr id="1400" name="그룹 1399">
              <a:extLst>
                <a:ext uri="{FF2B5EF4-FFF2-40B4-BE49-F238E27FC236}">
                  <a16:creationId xmlns:a16="http://schemas.microsoft.com/office/drawing/2014/main" id="{23DD9487-D61F-AB43-4661-D46F1669DFF3}"/>
                </a:ext>
              </a:extLst>
            </p:cNvPr>
            <p:cNvGrpSpPr/>
            <p:nvPr/>
          </p:nvGrpSpPr>
          <p:grpSpPr>
            <a:xfrm>
              <a:off x="6425572" y="3401740"/>
              <a:ext cx="3769988" cy="3306302"/>
              <a:chOff x="6425572" y="3401740"/>
              <a:chExt cx="3769988" cy="330630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F4E5C40-8002-D8B0-C6D3-50245CE7CA9F}"/>
                  </a:ext>
                </a:extLst>
              </p:cNvPr>
              <p:cNvSpPr/>
              <p:nvPr/>
            </p:nvSpPr>
            <p:spPr>
              <a:xfrm>
                <a:off x="6425572" y="3401740"/>
                <a:ext cx="3769988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99" name="그룹 1398">
                <a:extLst>
                  <a:ext uri="{FF2B5EF4-FFF2-40B4-BE49-F238E27FC236}">
                    <a16:creationId xmlns:a16="http://schemas.microsoft.com/office/drawing/2014/main" id="{C0092220-CED5-4BCF-1170-1C78B5B26718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3769988" cy="313023"/>
                <a:chOff x="6425572" y="3401740"/>
                <a:chExt cx="3769988" cy="313023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529042A8-152E-8C3D-6FFD-25889FD338CA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3769988" cy="313023"/>
                  <a:chOff x="1439025" y="1395560"/>
                  <a:chExt cx="3769988" cy="313023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C40F8D46-C031-AC58-69B0-B2DCD5284ED7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76998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29EDF24-56DE-8625-A457-19F4960A4E39}"/>
                      </a:ext>
                    </a:extLst>
                  </p:cNvPr>
                  <p:cNvSpPr txBox="1"/>
                  <p:nvPr/>
                </p:nvSpPr>
                <p:spPr>
                  <a:xfrm>
                    <a:off x="1753076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두 양상이 같으면 </a:t>
                    </a:r>
                    <a:r>
                      <a:rPr lang="en-US" altLang="ko-KR" sz="9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Slot_L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en-US" altLang="ko-KR" sz="9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Slot_R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합쳐져 </a:t>
                    </a:r>
                    <a:r>
                      <a:rPr lang="en-US" altLang="ko-KR" sz="9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Slot_M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4CF3F4EC-38E4-D649-A2C3-F42D24D6D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376998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6" name="그룹 1395">
                <a:extLst>
                  <a:ext uri="{FF2B5EF4-FFF2-40B4-BE49-F238E27FC236}">
                    <a16:creationId xmlns:a16="http://schemas.microsoft.com/office/drawing/2014/main" id="{0D1F57E2-C8DF-BB47-52DA-906EF42B2D22}"/>
                  </a:ext>
                </a:extLst>
              </p:cNvPr>
              <p:cNvGrpSpPr/>
              <p:nvPr/>
            </p:nvGrpSpPr>
            <p:grpSpPr>
              <a:xfrm>
                <a:off x="6718833" y="4037514"/>
                <a:ext cx="3183467" cy="2492254"/>
                <a:chOff x="6721930" y="4037514"/>
                <a:chExt cx="3183467" cy="2492254"/>
              </a:xfrm>
            </p:grpSpPr>
            <p:grpSp>
              <p:nvGrpSpPr>
                <p:cNvPr id="1375" name="그룹 1374">
                  <a:extLst>
                    <a:ext uri="{FF2B5EF4-FFF2-40B4-BE49-F238E27FC236}">
                      <a16:creationId xmlns:a16="http://schemas.microsoft.com/office/drawing/2014/main" id="{CC21959E-C4A0-3A09-32D8-5BB4E532021A}"/>
                    </a:ext>
                  </a:extLst>
                </p:cNvPr>
                <p:cNvGrpSpPr/>
                <p:nvPr/>
              </p:nvGrpSpPr>
              <p:grpSpPr>
                <a:xfrm>
                  <a:off x="7873066" y="4037514"/>
                  <a:ext cx="2032331" cy="909682"/>
                  <a:chOff x="8066996" y="4168835"/>
                  <a:chExt cx="2032331" cy="909682"/>
                </a:xfrm>
              </p:grpSpPr>
              <p:grpSp>
                <p:nvGrpSpPr>
                  <p:cNvPr id="1361" name="그룹 1360">
                    <a:extLst>
                      <a:ext uri="{FF2B5EF4-FFF2-40B4-BE49-F238E27FC236}">
                        <a16:creationId xmlns:a16="http://schemas.microsoft.com/office/drawing/2014/main" id="{08B78691-561C-401C-12DD-DEAAFF0648A2}"/>
                      </a:ext>
                    </a:extLst>
                  </p:cNvPr>
                  <p:cNvGrpSpPr/>
                  <p:nvPr/>
                </p:nvGrpSpPr>
                <p:grpSpPr>
                  <a:xfrm>
                    <a:off x="8605505" y="4201288"/>
                    <a:ext cx="955313" cy="877229"/>
                    <a:chOff x="8659342" y="3911823"/>
                    <a:chExt cx="1188484" cy="1091342"/>
                  </a:xfrm>
                </p:grpSpPr>
                <p:grpSp>
                  <p:nvGrpSpPr>
                    <p:cNvPr id="1181" name="그룹 1180">
                      <a:extLst>
                        <a:ext uri="{FF2B5EF4-FFF2-40B4-BE49-F238E27FC236}">
                          <a16:creationId xmlns:a16="http://schemas.microsoft.com/office/drawing/2014/main" id="{CF32C7FB-5C9E-5655-B4EC-053B49BFC4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59342" y="3911823"/>
                      <a:ext cx="545671" cy="1091342"/>
                      <a:chOff x="7133779" y="5363493"/>
                      <a:chExt cx="545671" cy="1091342"/>
                    </a:xfrm>
                  </p:grpSpPr>
                  <p:sp>
                    <p:nvSpPr>
                      <p:cNvPr id="1173" name="자유형: 도형 1172">
                        <a:extLst>
                          <a:ext uri="{FF2B5EF4-FFF2-40B4-BE49-F238E27FC236}">
                            <a16:creationId xmlns:a16="http://schemas.microsoft.com/office/drawing/2014/main" id="{6E96204C-D099-43B4-1D81-7B78ED5E33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33779" y="5363493"/>
                        <a:ext cx="545671" cy="1091342"/>
                      </a:xfrm>
                      <a:custGeom>
                        <a:avLst/>
                        <a:gdLst>
                          <a:gd name="connsiteX0" fmla="*/ 467252 w 467252"/>
                          <a:gd name="connsiteY0" fmla="*/ 0 h 934504"/>
                          <a:gd name="connsiteX1" fmla="*/ 467252 w 467252"/>
                          <a:gd name="connsiteY1" fmla="*/ 934504 h 934504"/>
                          <a:gd name="connsiteX2" fmla="*/ 0 w 467252"/>
                          <a:gd name="connsiteY2" fmla="*/ 467252 h 934504"/>
                          <a:gd name="connsiteX3" fmla="*/ 467252 w 467252"/>
                          <a:gd name="connsiteY3" fmla="*/ 0 h 934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7252" h="934504">
                            <a:moveTo>
                              <a:pt x="467252" y="0"/>
                            </a:moveTo>
                            <a:lnTo>
                              <a:pt x="467252" y="934504"/>
                            </a:lnTo>
                            <a:cubicBezTo>
                              <a:pt x="209196" y="934504"/>
                              <a:pt x="0" y="725308"/>
                              <a:pt x="0" y="467252"/>
                            </a:cubicBezTo>
                            <a:cubicBezTo>
                              <a:pt x="0" y="209196"/>
                              <a:pt x="209196" y="0"/>
                              <a:pt x="467252" y="0"/>
                            </a:cubicBezTo>
                            <a:close/>
                          </a:path>
                        </a:pathLst>
                      </a:cu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solidFill>
                          <a:srgbClr val="FBE8A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0" name="직사각형 1179">
                        <a:extLst>
                          <a:ext uri="{FF2B5EF4-FFF2-40B4-BE49-F238E27FC236}">
                            <a16:creationId xmlns:a16="http://schemas.microsoft.com/office/drawing/2014/main" id="{5DCBB1C4-B55F-EFAC-7CED-5DA9D5A3ED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00" y="5701020"/>
                        <a:ext cx="416288" cy="41628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182" name="그룹 1181">
                      <a:extLst>
                        <a:ext uri="{FF2B5EF4-FFF2-40B4-BE49-F238E27FC236}">
                          <a16:creationId xmlns:a16="http://schemas.microsoft.com/office/drawing/2014/main" id="{B7E4AFDB-7850-71DF-2ED9-149A10578FF6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302155" y="3911823"/>
                      <a:ext cx="545671" cy="1091342"/>
                      <a:chOff x="7133779" y="5363493"/>
                      <a:chExt cx="545671" cy="1091342"/>
                    </a:xfrm>
                  </p:grpSpPr>
                  <p:sp>
                    <p:nvSpPr>
                      <p:cNvPr id="1183" name="자유형: 도형 1182">
                        <a:extLst>
                          <a:ext uri="{FF2B5EF4-FFF2-40B4-BE49-F238E27FC236}">
                            <a16:creationId xmlns:a16="http://schemas.microsoft.com/office/drawing/2014/main" id="{D691AA06-E93B-9D12-E1D9-D6E478118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33779" y="5363493"/>
                        <a:ext cx="545671" cy="1091342"/>
                      </a:xfrm>
                      <a:custGeom>
                        <a:avLst/>
                        <a:gdLst>
                          <a:gd name="connsiteX0" fmla="*/ 467252 w 467252"/>
                          <a:gd name="connsiteY0" fmla="*/ 0 h 934504"/>
                          <a:gd name="connsiteX1" fmla="*/ 467252 w 467252"/>
                          <a:gd name="connsiteY1" fmla="*/ 934504 h 934504"/>
                          <a:gd name="connsiteX2" fmla="*/ 0 w 467252"/>
                          <a:gd name="connsiteY2" fmla="*/ 467252 h 934504"/>
                          <a:gd name="connsiteX3" fmla="*/ 467252 w 467252"/>
                          <a:gd name="connsiteY3" fmla="*/ 0 h 934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7252" h="934504">
                            <a:moveTo>
                              <a:pt x="467252" y="0"/>
                            </a:moveTo>
                            <a:lnTo>
                              <a:pt x="467252" y="934504"/>
                            </a:lnTo>
                            <a:cubicBezTo>
                              <a:pt x="209196" y="934504"/>
                              <a:pt x="0" y="725308"/>
                              <a:pt x="0" y="467252"/>
                            </a:cubicBezTo>
                            <a:cubicBezTo>
                              <a:pt x="0" y="209196"/>
                              <a:pt x="209196" y="0"/>
                              <a:pt x="467252" y="0"/>
                            </a:cubicBezTo>
                            <a:close/>
                          </a:path>
                        </a:pathLst>
                      </a:cu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solidFill>
                          <a:srgbClr val="FBE8A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4" name="직사각형 1183">
                        <a:extLst>
                          <a:ext uri="{FF2B5EF4-FFF2-40B4-BE49-F238E27FC236}">
                            <a16:creationId xmlns:a16="http://schemas.microsoft.com/office/drawing/2014/main" id="{85CD3F0A-4189-A8A8-D1AA-5488798449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00" y="5701020"/>
                        <a:ext cx="416288" cy="41628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7DBDAB2F-F904-AE67-8AB5-40234F0D15E6}"/>
                      </a:ext>
                    </a:extLst>
                  </p:cNvPr>
                  <p:cNvGrpSpPr/>
                  <p:nvPr/>
                </p:nvGrpSpPr>
                <p:grpSpPr>
                  <a:xfrm>
                    <a:off x="8066996" y="4168835"/>
                    <a:ext cx="2032331" cy="440194"/>
                    <a:chOff x="8066996" y="4168835"/>
                    <a:chExt cx="2032331" cy="440194"/>
                  </a:xfrm>
                </p:grpSpPr>
                <p:grpSp>
                  <p:nvGrpSpPr>
                    <p:cNvPr id="1355" name="그룹 1354">
                      <a:extLst>
                        <a:ext uri="{FF2B5EF4-FFF2-40B4-BE49-F238E27FC236}">
                          <a16:creationId xmlns:a16="http://schemas.microsoft.com/office/drawing/2014/main" id="{D45F546A-0F72-8CD9-C3F5-4C979C87D0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85112" y="4168835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255" name="TextBox 1254">
                        <a:extLst>
                          <a:ext uri="{FF2B5EF4-FFF2-40B4-BE49-F238E27FC236}">
                            <a16:creationId xmlns:a16="http://schemas.microsoft.com/office/drawing/2014/main" id="{47E4BE6D-8150-77A1-B4D1-FD46D1399B0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256" name="그룹 1255">
                        <a:extLst>
                          <a:ext uri="{FF2B5EF4-FFF2-40B4-BE49-F238E27FC236}">
                            <a16:creationId xmlns:a16="http://schemas.microsoft.com/office/drawing/2014/main" id="{49F0FBEC-AC52-C973-D068-8215CA1FD914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257" name="타원 1256">
                          <a:extLst>
                            <a:ext uri="{FF2B5EF4-FFF2-40B4-BE49-F238E27FC236}">
                              <a16:creationId xmlns:a16="http://schemas.microsoft.com/office/drawing/2014/main" id="{8E45B5AC-6253-B2C3-451A-0ED3E2D2EE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58" name="연결선: 꺾임 1257">
                          <a:extLst>
                            <a:ext uri="{FF2B5EF4-FFF2-40B4-BE49-F238E27FC236}">
                              <a16:creationId xmlns:a16="http://schemas.microsoft.com/office/drawing/2014/main" id="{695A783D-9170-CE8A-AD4A-D4056E4530B3}"/>
                            </a:ext>
                          </a:extLst>
                        </p:cNvPr>
                        <p:cNvCxnSpPr>
                          <a:cxnSpLocks/>
                          <a:stCxn id="1257" idx="0"/>
                          <a:endCxn id="1255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354" name="그룹 1353">
                      <a:extLst>
                        <a:ext uri="{FF2B5EF4-FFF2-40B4-BE49-F238E27FC236}">
                          <a16:creationId xmlns:a16="http://schemas.microsoft.com/office/drawing/2014/main" id="{0C586E6D-90CA-C918-4C68-E97DFC9F5F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6996" y="4168835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347" name="TextBox 1346">
                        <a:extLst>
                          <a:ext uri="{FF2B5EF4-FFF2-40B4-BE49-F238E27FC236}">
                            <a16:creationId xmlns:a16="http://schemas.microsoft.com/office/drawing/2014/main" id="{B7BC94B5-6EFC-B784-604C-756FBEE749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48" name="그룹 1347">
                        <a:extLst>
                          <a:ext uri="{FF2B5EF4-FFF2-40B4-BE49-F238E27FC236}">
                            <a16:creationId xmlns:a16="http://schemas.microsoft.com/office/drawing/2014/main" id="{42943B4C-24A0-40D4-9146-EB2E9F3C14D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49" name="타원 1348">
                          <a:extLst>
                            <a:ext uri="{FF2B5EF4-FFF2-40B4-BE49-F238E27FC236}">
                              <a16:creationId xmlns:a16="http://schemas.microsoft.com/office/drawing/2014/main" id="{E0388F31-0022-E4F2-47A4-2032A26166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50" name="연결선: 꺾임 1349">
                          <a:extLst>
                            <a:ext uri="{FF2B5EF4-FFF2-40B4-BE49-F238E27FC236}">
                              <a16:creationId xmlns:a16="http://schemas.microsoft.com/office/drawing/2014/main" id="{B6E45227-9613-7C49-406D-131883451DED}"/>
                            </a:ext>
                          </a:extLst>
                        </p:cNvPr>
                        <p:cNvCxnSpPr>
                          <a:cxnSpLocks/>
                          <a:stCxn id="1349" idx="0"/>
                          <a:endCxn id="1347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395" name="그룹 1394">
                  <a:extLst>
                    <a:ext uri="{FF2B5EF4-FFF2-40B4-BE49-F238E27FC236}">
                      <a16:creationId xmlns:a16="http://schemas.microsoft.com/office/drawing/2014/main" id="{7AF8CACF-35DE-2A95-DDB0-1E4D1F24C9B9}"/>
                    </a:ext>
                  </a:extLst>
                </p:cNvPr>
                <p:cNvGrpSpPr/>
                <p:nvPr/>
              </p:nvGrpSpPr>
              <p:grpSpPr>
                <a:xfrm>
                  <a:off x="6721930" y="4662820"/>
                  <a:ext cx="1502446" cy="1171966"/>
                  <a:chOff x="6721930" y="4662820"/>
                  <a:chExt cx="1502446" cy="1171966"/>
                </a:xfrm>
              </p:grpSpPr>
              <p:grpSp>
                <p:nvGrpSpPr>
                  <p:cNvPr id="1352" name="그룹 1351">
                    <a:extLst>
                      <a:ext uri="{FF2B5EF4-FFF2-40B4-BE49-F238E27FC236}">
                        <a16:creationId xmlns:a16="http://schemas.microsoft.com/office/drawing/2014/main" id="{8CAD17BE-6EC2-E542-F532-E531EBCB817F}"/>
                      </a:ext>
                    </a:extLst>
                  </p:cNvPr>
                  <p:cNvGrpSpPr/>
                  <p:nvPr/>
                </p:nvGrpSpPr>
                <p:grpSpPr>
                  <a:xfrm>
                    <a:off x="6721930" y="4772171"/>
                    <a:ext cx="949137" cy="964139"/>
                    <a:chOff x="6632890" y="4579060"/>
                    <a:chExt cx="1180800" cy="1199464"/>
                  </a:xfrm>
                </p:grpSpPr>
                <p:grpSp>
                  <p:nvGrpSpPr>
                    <p:cNvPr id="107" name="그룹 106">
                      <a:extLst>
                        <a:ext uri="{FF2B5EF4-FFF2-40B4-BE49-F238E27FC236}">
                          <a16:creationId xmlns:a16="http://schemas.microsoft.com/office/drawing/2014/main" id="{4BB93384-37EE-4C19-AA54-6CEB068CDD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32890" y="4579060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4" name="Picture 2">
                        <a:extLst>
                          <a:ext uri="{FF2B5EF4-FFF2-40B4-BE49-F238E27FC236}">
                            <a16:creationId xmlns:a16="http://schemas.microsoft.com/office/drawing/2014/main" id="{794DB2E3-18A5-0903-365A-F104FC017A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5" name="그림 124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99C50A-10F4-02ED-1D03-BB7132D0F7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6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26" name="직선 연결선 125">
                        <a:extLst>
                          <a:ext uri="{FF2B5EF4-FFF2-40B4-BE49-F238E27FC236}">
                            <a16:creationId xmlns:a16="http://schemas.microsoft.com/office/drawing/2014/main" id="{43C9B955-481F-4FD7-BC8C-44EE3F03C1EF}"/>
                          </a:ext>
                        </a:extLst>
                      </p:cNvPr>
                      <p:cNvCxnSpPr>
                        <a:cxnSpLocks/>
                        <a:stCxn id="125" idx="0"/>
                        <a:endCxn id="125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367" name="별: 꼭짓점 4개 1366">
                      <a:extLst>
                        <a:ext uri="{FF2B5EF4-FFF2-40B4-BE49-F238E27FC236}">
                          <a16:creationId xmlns:a16="http://schemas.microsoft.com/office/drawing/2014/main" id="{DB217867-5128-F082-A6FC-080BB23D6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58" y="5547692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89" name="그룹 1388">
                    <a:extLst>
                      <a:ext uri="{FF2B5EF4-FFF2-40B4-BE49-F238E27FC236}">
                        <a16:creationId xmlns:a16="http://schemas.microsoft.com/office/drawing/2014/main" id="{C94C5B95-B22F-1FD7-09CC-FE036EBD8989}"/>
                      </a:ext>
                    </a:extLst>
                  </p:cNvPr>
                  <p:cNvGrpSpPr/>
                  <p:nvPr/>
                </p:nvGrpSpPr>
                <p:grpSpPr>
                  <a:xfrm>
                    <a:off x="7791901" y="4662820"/>
                    <a:ext cx="432000" cy="230832"/>
                    <a:chOff x="7791901" y="4570476"/>
                    <a:chExt cx="432000" cy="230832"/>
                  </a:xfrm>
                </p:grpSpPr>
                <p:sp>
                  <p:nvSpPr>
                    <p:cNvPr id="1283" name="화살표: 오른쪽 1282">
                      <a:extLst>
                        <a:ext uri="{FF2B5EF4-FFF2-40B4-BE49-F238E27FC236}">
                          <a16:creationId xmlns:a16="http://schemas.microsoft.com/office/drawing/2014/main" id="{F27EF89F-8B6A-BEBD-994E-8A99205C658D}"/>
                        </a:ext>
                      </a:extLst>
                    </p:cNvPr>
                    <p:cNvSpPr/>
                    <p:nvPr/>
                  </p:nvSpPr>
                  <p:spPr>
                    <a:xfrm rot="18972039">
                      <a:off x="7791901" y="4645228"/>
                      <a:ext cx="432000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4" name="TextBox 1363">
                      <a:extLst>
                        <a:ext uri="{FF2B5EF4-FFF2-40B4-BE49-F238E27FC236}">
                          <a16:creationId xmlns:a16="http://schemas.microsoft.com/office/drawing/2014/main" id="{9C28E70D-5C71-28E0-4F1C-5302DEA045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4702" y="4570476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다른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388" name="그룹 1387">
                    <a:extLst>
                      <a:ext uri="{FF2B5EF4-FFF2-40B4-BE49-F238E27FC236}">
                        <a16:creationId xmlns:a16="http://schemas.microsoft.com/office/drawing/2014/main" id="{FA5CFDE4-0524-1378-CEC4-4CC20ACD9623}"/>
                      </a:ext>
                    </a:extLst>
                  </p:cNvPr>
                  <p:cNvGrpSpPr/>
                  <p:nvPr/>
                </p:nvGrpSpPr>
                <p:grpSpPr>
                  <a:xfrm>
                    <a:off x="7792376" y="5603954"/>
                    <a:ext cx="432000" cy="230832"/>
                    <a:chOff x="7792376" y="5616340"/>
                    <a:chExt cx="432000" cy="230832"/>
                  </a:xfrm>
                </p:grpSpPr>
                <p:sp>
                  <p:nvSpPr>
                    <p:cNvPr id="1363" name="화살표: 오른쪽 1362">
                      <a:extLst>
                        <a:ext uri="{FF2B5EF4-FFF2-40B4-BE49-F238E27FC236}">
                          <a16:creationId xmlns:a16="http://schemas.microsoft.com/office/drawing/2014/main" id="{F2BFF8A4-000A-6E6F-451A-D0C7B0B054BE}"/>
                        </a:ext>
                      </a:extLst>
                    </p:cNvPr>
                    <p:cNvSpPr/>
                    <p:nvPr/>
                  </p:nvSpPr>
                  <p:spPr>
                    <a:xfrm rot="2627961" flipV="1">
                      <a:off x="7792376" y="5691092"/>
                      <a:ext cx="432000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5" name="TextBox 1364">
                      <a:extLst>
                        <a:ext uri="{FF2B5EF4-FFF2-40B4-BE49-F238E27FC236}">
                          <a16:creationId xmlns:a16="http://schemas.microsoft.com/office/drawing/2014/main" id="{957606E8-6C0F-107D-6205-3B029898EE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5177" y="5616340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76" name="그룹 1375">
                  <a:extLst>
                    <a:ext uri="{FF2B5EF4-FFF2-40B4-BE49-F238E27FC236}">
                      <a16:creationId xmlns:a16="http://schemas.microsoft.com/office/drawing/2014/main" id="{2B5C5614-DA65-13D1-F317-380A126D423C}"/>
                    </a:ext>
                  </a:extLst>
                </p:cNvPr>
                <p:cNvGrpSpPr/>
                <p:nvPr/>
              </p:nvGrpSpPr>
              <p:grpSpPr>
                <a:xfrm>
                  <a:off x="8450834" y="5445727"/>
                  <a:ext cx="1333304" cy="1084041"/>
                  <a:chOff x="8560204" y="5458113"/>
                  <a:chExt cx="1333304" cy="1084041"/>
                </a:xfrm>
              </p:grpSpPr>
              <p:grpSp>
                <p:nvGrpSpPr>
                  <p:cNvPr id="1362" name="그룹 1361">
                    <a:extLst>
                      <a:ext uri="{FF2B5EF4-FFF2-40B4-BE49-F238E27FC236}">
                        <a16:creationId xmlns:a16="http://schemas.microsoft.com/office/drawing/2014/main" id="{81F7A73D-5177-A772-A9C9-4EFBE9AAB32E}"/>
                      </a:ext>
                    </a:extLst>
                  </p:cNvPr>
                  <p:cNvGrpSpPr/>
                  <p:nvPr/>
                </p:nvGrpSpPr>
                <p:grpSpPr>
                  <a:xfrm>
                    <a:off x="8560204" y="5458113"/>
                    <a:ext cx="876794" cy="876794"/>
                    <a:chOff x="8733375" y="5475412"/>
                    <a:chExt cx="1090800" cy="1090800"/>
                  </a:xfrm>
                </p:grpSpPr>
                <p:sp>
                  <p:nvSpPr>
                    <p:cNvPr id="1299" name="타원 1298">
                      <a:extLst>
                        <a:ext uri="{FF2B5EF4-FFF2-40B4-BE49-F238E27FC236}">
                          <a16:creationId xmlns:a16="http://schemas.microsoft.com/office/drawing/2014/main" id="{7FC3B8C3-01DD-8995-8CB2-7774DB5D6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3375" y="5475412"/>
                      <a:ext cx="1090800" cy="10908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rgbClr val="FBE8A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0" name="직사각형 1299">
                      <a:extLst>
                        <a:ext uri="{FF2B5EF4-FFF2-40B4-BE49-F238E27FC236}">
                          <a16:creationId xmlns:a16="http://schemas.microsoft.com/office/drawing/2014/main" id="{10288E92-32EB-96D3-5108-5E75F020A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084" y="5698469"/>
                      <a:ext cx="801382" cy="644687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270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29" name="그룹 1328">
                    <a:extLst>
                      <a:ext uri="{FF2B5EF4-FFF2-40B4-BE49-F238E27FC236}">
                        <a16:creationId xmlns:a16="http://schemas.microsoft.com/office/drawing/2014/main" id="{15E545C8-CDF3-04EB-3444-7D0A2164869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8959560" y="5964505"/>
                    <a:ext cx="933948" cy="577649"/>
                    <a:chOff x="8361713" y="5887149"/>
                    <a:chExt cx="933948" cy="577649"/>
                  </a:xfrm>
                </p:grpSpPr>
                <p:sp>
                  <p:nvSpPr>
                    <p:cNvPr id="1330" name="TextBox 1329">
                      <a:extLst>
                        <a:ext uri="{FF2B5EF4-FFF2-40B4-BE49-F238E27FC236}">
                          <a16:creationId xmlns:a16="http://schemas.microsoft.com/office/drawing/2014/main" id="{3A8F01BB-2013-C527-A3C9-37757759A1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61713" y="6233966"/>
                      <a:ext cx="53441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90000" rtlCol="0">
                      <a:spAutoFit/>
                    </a:bodyPr>
                    <a:lstStyle/>
                    <a:p>
                      <a:r>
                        <a:rPr lang="en-US" altLang="ko-KR" sz="9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31" name="그룹 1330">
                      <a:extLst>
                        <a:ext uri="{FF2B5EF4-FFF2-40B4-BE49-F238E27FC236}">
                          <a16:creationId xmlns:a16="http://schemas.microsoft.com/office/drawing/2014/main" id="{96703C33-43DA-7AAE-C927-A1BDF6933D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96131" y="5887149"/>
                      <a:ext cx="399530" cy="462232"/>
                      <a:chOff x="-319081" y="5801427"/>
                      <a:chExt cx="399530" cy="462232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332" name="타원 1331">
                        <a:extLst>
                          <a:ext uri="{FF2B5EF4-FFF2-40B4-BE49-F238E27FC236}">
                            <a16:creationId xmlns:a16="http://schemas.microsoft.com/office/drawing/2014/main" id="{92BBC11F-13A5-FF34-2A95-56C02DBEAC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49" y="5801427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33" name="연결선: 꺾임 1332">
                        <a:extLst>
                          <a:ext uri="{FF2B5EF4-FFF2-40B4-BE49-F238E27FC236}">
                            <a16:creationId xmlns:a16="http://schemas.microsoft.com/office/drawing/2014/main" id="{D976A111-6229-2C6A-F21F-CCA238A1D0A9}"/>
                          </a:ext>
                        </a:extLst>
                      </p:cNvPr>
                      <p:cNvCxnSpPr>
                        <a:cxnSpLocks/>
                        <a:stCxn id="1332" idx="4"/>
                        <a:endCxn id="1330" idx="3"/>
                      </p:cNvCxnSpPr>
                      <p:nvPr/>
                    </p:nvCxnSpPr>
                    <p:spPr>
                      <a:xfrm rot="5400000">
                        <a:off x="-332433" y="5886778"/>
                        <a:ext cx="390233" cy="363530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9566175-07BE-6758-6261-948FA7A0EC78}"/>
                </a:ext>
              </a:extLst>
            </p:cNvPr>
            <p:cNvGrpSpPr/>
            <p:nvPr/>
          </p:nvGrpSpPr>
          <p:grpSpPr>
            <a:xfrm>
              <a:off x="6431149" y="3170363"/>
              <a:ext cx="3764411" cy="231923"/>
              <a:chOff x="1460890" y="1092616"/>
              <a:chExt cx="3764411" cy="23192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6DD66C-0E93-1A0E-9E09-7704019402DF}"/>
                  </a:ext>
                </a:extLst>
              </p:cNvPr>
              <p:cNvSpPr txBox="1"/>
              <p:nvPr/>
            </p:nvSpPr>
            <p:spPr>
              <a:xfrm>
                <a:off x="2031093" y="1100855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슬롯에 양상의 기호를 표시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29349D06-EC89-7783-DE10-849C1DC5D7DA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>
              <a:xfrm>
                <a:off x="1745992" y="1324539"/>
                <a:ext cx="347930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10B536-7AD8-0DAF-89D5-CF9F18D570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슬롯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9BD8938B-660D-2AA5-0339-6F74B14C3AD0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510852"/>
            <a:chExt cx="4273401" cy="4554509"/>
          </a:xfrm>
        </p:grpSpPr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C267355A-1842-4023-D8BA-05A7030029F5}"/>
                </a:ext>
              </a:extLst>
            </p:cNvPr>
            <p:cNvGrpSpPr/>
            <p:nvPr/>
          </p:nvGrpSpPr>
          <p:grpSpPr>
            <a:xfrm>
              <a:off x="1450975" y="1742229"/>
              <a:ext cx="4273401" cy="4323132"/>
              <a:chOff x="1450975" y="1742229"/>
              <a:chExt cx="4273401" cy="432313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3BBAD56-1675-E4C5-FF4D-187A1C5438F5}"/>
                  </a:ext>
                </a:extLst>
              </p:cNvPr>
              <p:cNvSpPr/>
              <p:nvPr/>
            </p:nvSpPr>
            <p:spPr>
              <a:xfrm>
                <a:off x="1450975" y="1742229"/>
                <a:ext cx="4273400" cy="432313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림 15" descr="텍스트, 도표, 라인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04997AA-E66D-6F62-5AC3-84A12AA7E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5019" y="2170840"/>
                <a:ext cx="3845312" cy="3745434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A85F44C2-9625-87A2-7582-60D6B0444BA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313023"/>
                <a:chOff x="1450975" y="3401740"/>
                <a:chExt cx="4273401" cy="313023"/>
              </a:xfrm>
            </p:grpSpPr>
            <p:grpSp>
              <p:nvGrpSpPr>
                <p:cNvPr id="1032" name="그룹 1031">
                  <a:extLst>
                    <a:ext uri="{FF2B5EF4-FFF2-40B4-BE49-F238E27FC236}">
                      <a16:creationId xmlns:a16="http://schemas.microsoft.com/office/drawing/2014/main" id="{11855F9E-2476-2431-9CB9-659A56F18670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273401" cy="313023"/>
                  <a:chOff x="1439025" y="1395560"/>
                  <a:chExt cx="4273401" cy="313023"/>
                </a:xfrm>
              </p:grpSpPr>
              <p:sp>
                <p:nvSpPr>
                  <p:cNvPr id="1034" name="직사각형 1033">
                    <a:extLst>
                      <a:ext uri="{FF2B5EF4-FFF2-40B4-BE49-F238E27FC236}">
                        <a16:creationId xmlns:a16="http://schemas.microsoft.com/office/drawing/2014/main" id="{E21EE5B2-E6B7-6F59-E1C9-EA7AA6CF2A1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273401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35" name="TextBox 1034">
                    <a:extLst>
                      <a:ext uri="{FF2B5EF4-FFF2-40B4-BE49-F238E27FC236}">
                        <a16:creationId xmlns:a16="http://schemas.microsoft.com/office/drawing/2014/main" id="{1C12989B-D6CE-B2AF-7C25-13E75AC5450D}"/>
                      </a:ext>
                    </a:extLst>
                  </p:cNvPr>
                  <p:cNvSpPr txBox="1"/>
                  <p:nvPr/>
                </p:nvSpPr>
                <p:spPr>
                  <a:xfrm>
                    <a:off x="1905396" y="1436655"/>
                    <a:ext cx="3340659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글을 왼쪽에서 오른쪽으로 쓰고 읽는 방식과 같이 왼쪽 슬롯부터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33" name="직선 연결선 1032">
                  <a:extLst>
                    <a:ext uri="{FF2B5EF4-FFF2-40B4-BE49-F238E27FC236}">
                      <a16:creationId xmlns:a16="http://schemas.microsoft.com/office/drawing/2014/main" id="{A9DBAA88-9B40-A285-476E-552252A20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21830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A0535A5-1CCE-98C0-5902-96B158DFE973}"/>
                </a:ext>
              </a:extLst>
            </p:cNvPr>
            <p:cNvGrpSpPr/>
            <p:nvPr/>
          </p:nvGrpSpPr>
          <p:grpSpPr>
            <a:xfrm>
              <a:off x="1456552" y="1510852"/>
              <a:ext cx="4267824" cy="231923"/>
              <a:chOff x="1460890" y="1092616"/>
              <a:chExt cx="4267824" cy="231923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27D8CEB-7D4D-68AD-CCC3-C9360D32B852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>
                <a:off x="1958389" y="1324539"/>
                <a:ext cx="377032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750C4F-652F-D6B1-7A51-3FE1FC79F5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994998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양상 기록 프로세스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945A32-E8E7-E309-156A-7772C0BF8D00}"/>
              </a:ext>
            </a:extLst>
          </p:cNvPr>
          <p:cNvGrpSpPr/>
          <p:nvPr/>
        </p:nvGrpSpPr>
        <p:grpSpPr>
          <a:xfrm>
            <a:off x="1450975" y="851914"/>
            <a:ext cx="10163183" cy="710451"/>
            <a:chOff x="1450975" y="988809"/>
            <a:chExt cx="10163183" cy="7104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873C6-1379-8871-AFC2-1C4A351B270D}"/>
                </a:ext>
              </a:extLst>
            </p:cNvPr>
            <p:cNvSpPr txBox="1"/>
            <p:nvPr/>
          </p:nvSpPr>
          <p:spPr>
            <a:xfrm>
              <a:off x="1450975" y="988809"/>
              <a:ext cx="446115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진입하여 사용한 스킬의 양상을 기록 하는 것을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이라고 부릅니다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B03DF-FEC3-BE16-46A0-75DA19AAD480}"/>
                </a:ext>
              </a:extLst>
            </p:cNvPr>
            <p:cNvSpPr txBox="1"/>
            <p:nvPr/>
          </p:nvSpPr>
          <p:spPr>
            <a:xfrm>
              <a:off x="1450975" y="1235030"/>
              <a:ext cx="10163183" cy="464230"/>
            </a:xfrm>
            <a:prstGeom prst="rect">
              <a:avLst/>
            </a:prstGeom>
            <a:solidFill>
              <a:srgbClr val="212227"/>
            </a:solidFill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적중 여부와 관계 없이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성공적으로 시전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되었을 때 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되며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 효과가 추가됩니다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않으며 양상 별 버프 효과도 추가되지 않습니다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933146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008696" y="1436655"/>
                    <a:ext cx="440665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기록 버프는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871816" y="1452838"/>
                              <a:ext cx="524182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별자리 기록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6647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별자리 기록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5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29222" y="4063729"/>
                          <a:ext cx="524182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별자리 기록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2495963" y="1100855"/>
                <a:ext cx="252379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978427" y="1324539"/>
                <a:ext cx="502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103507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기록 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841BA21-C4C4-9BCB-E4E3-754E5226D011}"/>
              </a:ext>
            </a:extLst>
          </p:cNvPr>
          <p:cNvSpPr txBox="1"/>
          <p:nvPr/>
        </p:nvSpPr>
        <p:spPr>
          <a:xfrm>
            <a:off x="1450975" y="586078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기록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5EE2F-6003-A57C-F235-8F9E74C6FEAC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C98CC-62B3-151A-81F0-A3A6073407D5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C4032-F226-1504-8ABD-6F6AB206AF93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660829"/>
              </p:ext>
            </p:extLst>
          </p:nvPr>
        </p:nvGraphicFramePr>
        <p:xfrm>
          <a:off x="1450975" y="1681355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863043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‘아스트랄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299599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기록 버프에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162231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419751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같은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1681355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257926" y="6487110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3950967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4973307" y="6487110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08A565-EC62-03A8-360A-58866666122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F26F3-6E3F-93BA-573D-F32C94AC0A82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804C-5A5C-8053-AE45-F5F5D3813FA5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8973</TotalTime>
  <Words>2891</Words>
  <Application>Microsoft Office PowerPoint</Application>
  <PresentationFormat>와이드스크린</PresentationFormat>
  <Paragraphs>495</Paragraphs>
  <Slides>16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Pretendard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｀｀｀｀｀｀｀｀｀｀</vt:lpstr>
      <vt:lpstr>｀｀｀｀｀｀｀｀｀｀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621</cp:revision>
  <cp:lastPrinted>2025-01-14T11:10:08Z</cp:lastPrinted>
  <dcterms:created xsi:type="dcterms:W3CDTF">2025-01-08T09:31:21Z</dcterms:created>
  <dcterms:modified xsi:type="dcterms:W3CDTF">2025-02-27T12:33:49Z</dcterms:modified>
</cp:coreProperties>
</file>